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8"/>
  </p:handoutMasterIdLst>
  <p:sldIdLst>
    <p:sldId id="260" r:id="rId3"/>
    <p:sldId id="261" r:id="rId5"/>
    <p:sldId id="285" r:id="rId6"/>
    <p:sldId id="284" r:id="rId7"/>
  </p:sldIdLst>
  <p:sldSz cx="12192000" cy="6858000"/>
  <p:notesSz cx="6858000" cy="9144000"/>
  <p:embeddedFontLst>
    <p:embeddedFont>
      <p:font typeface="方正舒体" panose="02010601030101010101" charset="-122"/>
      <p:regular r:id="rId12"/>
    </p:embeddedFont>
    <p:embeddedFont>
      <p:font typeface="方正姚体" panose="02010601030101010101" charset="-122"/>
      <p:regular r:id="rId13"/>
    </p:embeddedFont>
    <p:embeddedFont>
      <p:font typeface="华文中宋" panose="02010600040101010101" charset="-122"/>
      <p:regular r:id="rId14"/>
    </p:embeddedFont>
    <p:embeddedFont>
      <p:font typeface="汉仪国强行书W" panose="00020600040101010101" charset="-122"/>
      <p:regular r:id="rId15"/>
    </p:embeddedFont>
    <p:embeddedFont>
      <p:font typeface="等线 Light" panose="02010600030101010101" charset="-122"/>
      <p:regular r:id="rId16"/>
    </p:embeddedFont>
    <p:embeddedFont>
      <p:font typeface="等线" panose="02010600030101010101" charset="-122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D56"/>
    <a:srgbClr val="003665"/>
    <a:srgbClr val="F6B55A"/>
    <a:srgbClr val="7D93B0"/>
    <a:srgbClr val="476896"/>
    <a:srgbClr val="0440AD"/>
    <a:srgbClr val="0452D6"/>
    <a:srgbClr val="34B9DE"/>
    <a:srgbClr val="2EA4D0"/>
    <a:srgbClr val="D47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8" autoAdjust="0"/>
    <p:restoredTop sz="95552" autoAdjust="0"/>
  </p:normalViewPr>
  <p:slideViewPr>
    <p:cSldViewPr snapToGrid="0" showGuides="1">
      <p:cViewPr varScale="1">
        <p:scale>
          <a:sx n="86" d="100"/>
          <a:sy n="86" d="100"/>
        </p:scale>
        <p:origin x="942" y="84"/>
      </p:cViewPr>
      <p:guideLst>
        <p:guide pos="7421"/>
        <p:guide orient="horz" pos="3979"/>
        <p:guide pos="55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02"/>
    </p:cViewPr>
  </p:sorterViewPr>
  <p:notesViewPr>
    <p:cSldViewPr snapToGrid="0">
      <p:cViewPr varScale="1">
        <p:scale>
          <a:sx n="71" d="100"/>
          <a:sy n="71" d="100"/>
        </p:scale>
        <p:origin x="219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2.xml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01F23-7333-4D11-8A93-F47F4DDA19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20D58-69AD-463A-A7CE-1DBCE1E352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5CED-CAA2-4FF8-9BAA-537EC1414C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4990C-1AEE-455A-A425-747D7AAFFC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4990C-1AEE-455A-A425-747D7AAFFC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4990C-1AEE-455A-A425-747D7AAFFC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4990C-1AEE-455A-A425-747D7AAFFC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4990C-1AEE-455A-A425-747D7AAFFC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ight-arrowheads_44810"/>
          <p:cNvSpPr>
            <a:spLocks noChangeAspect="1"/>
          </p:cNvSpPr>
          <p:nvPr userDrawn="1"/>
        </p:nvSpPr>
        <p:spPr bwMode="auto">
          <a:xfrm>
            <a:off x="11104748" y="6268069"/>
            <a:ext cx="147414" cy="144000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rgbClr val="003665"/>
          </a:solidFill>
          <a:ln>
            <a:noFill/>
          </a:ln>
        </p:spPr>
      </p:sp>
      <p:sp>
        <p:nvSpPr>
          <p:cNvPr id="7" name="write_167029"/>
          <p:cNvSpPr>
            <a:spLocks noChangeAspect="1"/>
          </p:cNvSpPr>
          <p:nvPr userDrawn="1"/>
        </p:nvSpPr>
        <p:spPr bwMode="auto">
          <a:xfrm>
            <a:off x="10047248" y="5470456"/>
            <a:ext cx="600360" cy="609685"/>
          </a:xfrm>
          <a:custGeom>
            <a:avLst/>
            <a:gdLst>
              <a:gd name="connsiteX0" fmla="*/ 245596 w 595149"/>
              <a:gd name="connsiteY0" fmla="*/ 349634 h 604393"/>
              <a:gd name="connsiteX1" fmla="*/ 230506 w 595149"/>
              <a:gd name="connsiteY1" fmla="*/ 419020 h 604393"/>
              <a:gd name="connsiteX2" fmla="*/ 300099 w 595149"/>
              <a:gd name="connsiteY2" fmla="*/ 404053 h 604393"/>
              <a:gd name="connsiteX3" fmla="*/ 514040 w 595149"/>
              <a:gd name="connsiteY3" fmla="*/ 55041 h 604393"/>
              <a:gd name="connsiteX4" fmla="*/ 571422 w 595149"/>
              <a:gd name="connsiteY4" fmla="*/ 78731 h 604393"/>
              <a:gd name="connsiteX5" fmla="*/ 595149 w 595149"/>
              <a:gd name="connsiteY5" fmla="*/ 136024 h 604393"/>
              <a:gd name="connsiteX6" fmla="*/ 581548 w 595149"/>
              <a:gd name="connsiteY6" fmla="*/ 180927 h 604393"/>
              <a:gd name="connsiteX7" fmla="*/ 330180 w 595149"/>
              <a:gd name="connsiteY7" fmla="*/ 434087 h 604393"/>
              <a:gd name="connsiteX8" fmla="*/ 320550 w 595149"/>
              <a:gd name="connsiteY8" fmla="*/ 439340 h 604393"/>
              <a:gd name="connsiteX9" fmla="*/ 209261 w 595149"/>
              <a:gd name="connsiteY9" fmla="*/ 463427 h 604393"/>
              <a:gd name="connsiteX10" fmla="*/ 191392 w 595149"/>
              <a:gd name="connsiteY10" fmla="*/ 458174 h 604393"/>
              <a:gd name="connsiteX11" fmla="*/ 186130 w 595149"/>
              <a:gd name="connsiteY11" fmla="*/ 440332 h 604393"/>
              <a:gd name="connsiteX12" fmla="*/ 210254 w 595149"/>
              <a:gd name="connsiteY12" fmla="*/ 329116 h 604393"/>
              <a:gd name="connsiteX13" fmla="*/ 215516 w 595149"/>
              <a:gd name="connsiteY13" fmla="*/ 319501 h 604393"/>
              <a:gd name="connsiteX14" fmla="*/ 456658 w 595149"/>
              <a:gd name="connsiteY14" fmla="*/ 78731 h 604393"/>
              <a:gd name="connsiteX15" fmla="*/ 514040 w 595149"/>
              <a:gd name="connsiteY15" fmla="*/ 55041 h 604393"/>
              <a:gd name="connsiteX16" fmla="*/ 42687 w 595149"/>
              <a:gd name="connsiteY16" fmla="*/ 0 h 604393"/>
              <a:gd name="connsiteX17" fmla="*/ 397783 w 595149"/>
              <a:gd name="connsiteY17" fmla="*/ 0 h 604393"/>
              <a:gd name="connsiteX18" fmla="*/ 440371 w 595149"/>
              <a:gd name="connsiteY18" fmla="*/ 41238 h 604393"/>
              <a:gd name="connsiteX19" fmla="*/ 429054 w 595149"/>
              <a:gd name="connsiteY19" fmla="*/ 51250 h 604393"/>
              <a:gd name="connsiteX20" fmla="*/ 336433 w 595149"/>
              <a:gd name="connsiteY20" fmla="*/ 143738 h 604393"/>
              <a:gd name="connsiteX21" fmla="*/ 87558 w 595149"/>
              <a:gd name="connsiteY21" fmla="*/ 143738 h 604393"/>
              <a:gd name="connsiteX22" fmla="*/ 68101 w 595149"/>
              <a:gd name="connsiteY22" fmla="*/ 163167 h 604393"/>
              <a:gd name="connsiteX23" fmla="*/ 87558 w 595149"/>
              <a:gd name="connsiteY23" fmla="*/ 182696 h 604393"/>
              <a:gd name="connsiteX24" fmla="*/ 297518 w 595149"/>
              <a:gd name="connsiteY24" fmla="*/ 182696 h 604393"/>
              <a:gd name="connsiteX25" fmla="*/ 238749 w 595149"/>
              <a:gd name="connsiteY25" fmla="*/ 241381 h 604393"/>
              <a:gd name="connsiteX26" fmla="*/ 87558 w 595149"/>
              <a:gd name="connsiteY26" fmla="*/ 241381 h 604393"/>
              <a:gd name="connsiteX27" fmla="*/ 68101 w 595149"/>
              <a:gd name="connsiteY27" fmla="*/ 260810 h 604393"/>
              <a:gd name="connsiteX28" fmla="*/ 87558 w 595149"/>
              <a:gd name="connsiteY28" fmla="*/ 280239 h 604393"/>
              <a:gd name="connsiteX29" fmla="*/ 199735 w 595149"/>
              <a:gd name="connsiteY29" fmla="*/ 280239 h 604393"/>
              <a:gd name="connsiteX30" fmla="*/ 187922 w 595149"/>
              <a:gd name="connsiteY30" fmla="*/ 292036 h 604393"/>
              <a:gd name="connsiteX31" fmla="*/ 172138 w 595149"/>
              <a:gd name="connsiteY31" fmla="*/ 320882 h 604393"/>
              <a:gd name="connsiteX32" fmla="*/ 168266 w 595149"/>
              <a:gd name="connsiteY32" fmla="*/ 338924 h 604393"/>
              <a:gd name="connsiteX33" fmla="*/ 87558 w 595149"/>
              <a:gd name="connsiteY33" fmla="*/ 338924 h 604393"/>
              <a:gd name="connsiteX34" fmla="*/ 68101 w 595149"/>
              <a:gd name="connsiteY34" fmla="*/ 358353 h 604393"/>
              <a:gd name="connsiteX35" fmla="*/ 87558 w 595149"/>
              <a:gd name="connsiteY35" fmla="*/ 377783 h 604393"/>
              <a:gd name="connsiteX36" fmla="*/ 159828 w 595149"/>
              <a:gd name="connsiteY36" fmla="*/ 377783 h 604393"/>
              <a:gd name="connsiteX37" fmla="*/ 148015 w 595149"/>
              <a:gd name="connsiteY37" fmla="*/ 432106 h 604393"/>
              <a:gd name="connsiteX38" fmla="*/ 147320 w 595149"/>
              <a:gd name="connsiteY38" fmla="*/ 436467 h 604393"/>
              <a:gd name="connsiteX39" fmla="*/ 87558 w 595149"/>
              <a:gd name="connsiteY39" fmla="*/ 436467 h 604393"/>
              <a:gd name="connsiteX40" fmla="*/ 68101 w 595149"/>
              <a:gd name="connsiteY40" fmla="*/ 455996 h 604393"/>
              <a:gd name="connsiteX41" fmla="*/ 87558 w 595149"/>
              <a:gd name="connsiteY41" fmla="*/ 475425 h 604393"/>
              <a:gd name="connsiteX42" fmla="*/ 155659 w 595149"/>
              <a:gd name="connsiteY42" fmla="*/ 475425 h 604393"/>
              <a:gd name="connsiteX43" fmla="*/ 163799 w 595149"/>
              <a:gd name="connsiteY43" fmla="*/ 485735 h 604393"/>
              <a:gd name="connsiteX44" fmla="*/ 217505 w 595149"/>
              <a:gd name="connsiteY44" fmla="*/ 501497 h 604393"/>
              <a:gd name="connsiteX45" fmla="*/ 328789 w 595149"/>
              <a:gd name="connsiteY45" fmla="*/ 477408 h 604393"/>
              <a:gd name="connsiteX46" fmla="*/ 357776 w 595149"/>
              <a:gd name="connsiteY46" fmla="*/ 461646 h 604393"/>
              <a:gd name="connsiteX47" fmla="*/ 440470 w 595149"/>
              <a:gd name="connsiteY47" fmla="*/ 379071 h 604393"/>
              <a:gd name="connsiteX48" fmla="*/ 440470 w 595149"/>
              <a:gd name="connsiteY48" fmla="*/ 561866 h 604393"/>
              <a:gd name="connsiteX49" fmla="*/ 397783 w 595149"/>
              <a:gd name="connsiteY49" fmla="*/ 604393 h 604393"/>
              <a:gd name="connsiteX50" fmla="*/ 42687 w 595149"/>
              <a:gd name="connsiteY50" fmla="*/ 604393 h 604393"/>
              <a:gd name="connsiteX51" fmla="*/ 0 w 595149"/>
              <a:gd name="connsiteY51" fmla="*/ 561866 h 604393"/>
              <a:gd name="connsiteX52" fmla="*/ 0 w 595149"/>
              <a:gd name="connsiteY52" fmla="*/ 42626 h 604393"/>
              <a:gd name="connsiteX53" fmla="*/ 42687 w 595149"/>
              <a:gd name="connsiteY53" fmla="*/ 0 h 60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95149" h="604393">
                <a:moveTo>
                  <a:pt x="245596" y="349634"/>
                </a:moveTo>
                <a:lnTo>
                  <a:pt x="230506" y="419020"/>
                </a:lnTo>
                <a:lnTo>
                  <a:pt x="300099" y="404053"/>
                </a:lnTo>
                <a:close/>
                <a:moveTo>
                  <a:pt x="514040" y="55041"/>
                </a:moveTo>
                <a:cubicBezTo>
                  <a:pt x="535682" y="55041"/>
                  <a:pt x="556034" y="63466"/>
                  <a:pt x="571422" y="78731"/>
                </a:cubicBezTo>
                <a:cubicBezTo>
                  <a:pt x="586710" y="93996"/>
                  <a:pt x="595149" y="114416"/>
                  <a:pt x="595149" y="136024"/>
                </a:cubicBezTo>
                <a:cubicBezTo>
                  <a:pt x="595149" y="152181"/>
                  <a:pt x="590483" y="167645"/>
                  <a:pt x="581548" y="180927"/>
                </a:cubicBezTo>
                <a:cubicBezTo>
                  <a:pt x="575194" y="190443"/>
                  <a:pt x="593163" y="171610"/>
                  <a:pt x="330180" y="434087"/>
                </a:cubicBezTo>
                <a:cubicBezTo>
                  <a:pt x="327698" y="436664"/>
                  <a:pt x="324323" y="438547"/>
                  <a:pt x="320550" y="439340"/>
                </a:cubicBezTo>
                <a:cubicBezTo>
                  <a:pt x="308141" y="442017"/>
                  <a:pt x="224153" y="460255"/>
                  <a:pt x="209261" y="463427"/>
                </a:cubicBezTo>
                <a:cubicBezTo>
                  <a:pt x="202808" y="464815"/>
                  <a:pt x="196058" y="462833"/>
                  <a:pt x="191392" y="458174"/>
                </a:cubicBezTo>
                <a:cubicBezTo>
                  <a:pt x="186626" y="453515"/>
                  <a:pt x="184740" y="446775"/>
                  <a:pt x="186130" y="440332"/>
                </a:cubicBezTo>
                <a:cubicBezTo>
                  <a:pt x="188810" y="427743"/>
                  <a:pt x="206978" y="343984"/>
                  <a:pt x="210254" y="329116"/>
                </a:cubicBezTo>
                <a:cubicBezTo>
                  <a:pt x="211048" y="325448"/>
                  <a:pt x="212935" y="322078"/>
                  <a:pt x="215516" y="319501"/>
                </a:cubicBezTo>
                <a:cubicBezTo>
                  <a:pt x="227032" y="308003"/>
                  <a:pt x="444348" y="91023"/>
                  <a:pt x="456658" y="78731"/>
                </a:cubicBezTo>
                <a:cubicBezTo>
                  <a:pt x="471947" y="63466"/>
                  <a:pt x="492299" y="55041"/>
                  <a:pt x="514040" y="55041"/>
                </a:cubicBezTo>
                <a:close/>
                <a:moveTo>
                  <a:pt x="42687" y="0"/>
                </a:moveTo>
                <a:lnTo>
                  <a:pt x="397783" y="0"/>
                </a:lnTo>
                <a:cubicBezTo>
                  <a:pt x="420814" y="0"/>
                  <a:pt x="439676" y="18438"/>
                  <a:pt x="440371" y="41238"/>
                </a:cubicBezTo>
                <a:cubicBezTo>
                  <a:pt x="436499" y="44311"/>
                  <a:pt x="432727" y="47681"/>
                  <a:pt x="429054" y="51250"/>
                </a:cubicBezTo>
                <a:lnTo>
                  <a:pt x="336433" y="143738"/>
                </a:lnTo>
                <a:lnTo>
                  <a:pt x="87558" y="143738"/>
                </a:lnTo>
                <a:cubicBezTo>
                  <a:pt x="76737" y="143738"/>
                  <a:pt x="68101" y="152461"/>
                  <a:pt x="68101" y="163167"/>
                </a:cubicBezTo>
                <a:cubicBezTo>
                  <a:pt x="68101" y="173972"/>
                  <a:pt x="76737" y="182696"/>
                  <a:pt x="87558" y="182696"/>
                </a:cubicBezTo>
                <a:lnTo>
                  <a:pt x="297518" y="182696"/>
                </a:lnTo>
                <a:lnTo>
                  <a:pt x="238749" y="241381"/>
                </a:lnTo>
                <a:lnTo>
                  <a:pt x="87558" y="241381"/>
                </a:lnTo>
                <a:cubicBezTo>
                  <a:pt x="76737" y="241381"/>
                  <a:pt x="68101" y="250005"/>
                  <a:pt x="68101" y="260810"/>
                </a:cubicBezTo>
                <a:cubicBezTo>
                  <a:pt x="68101" y="271516"/>
                  <a:pt x="76737" y="280239"/>
                  <a:pt x="87558" y="280239"/>
                </a:cubicBezTo>
                <a:lnTo>
                  <a:pt x="199735" y="280239"/>
                </a:lnTo>
                <a:lnTo>
                  <a:pt x="187922" y="292036"/>
                </a:lnTo>
                <a:cubicBezTo>
                  <a:pt x="179980" y="299966"/>
                  <a:pt x="174520" y="309978"/>
                  <a:pt x="172138" y="320882"/>
                </a:cubicBezTo>
                <a:lnTo>
                  <a:pt x="168266" y="338924"/>
                </a:lnTo>
                <a:lnTo>
                  <a:pt x="87558" y="338924"/>
                </a:lnTo>
                <a:cubicBezTo>
                  <a:pt x="76737" y="338924"/>
                  <a:pt x="68101" y="347647"/>
                  <a:pt x="68101" y="358353"/>
                </a:cubicBezTo>
                <a:cubicBezTo>
                  <a:pt x="68101" y="369059"/>
                  <a:pt x="76737" y="377783"/>
                  <a:pt x="87558" y="377783"/>
                </a:cubicBezTo>
                <a:lnTo>
                  <a:pt x="159828" y="377783"/>
                </a:lnTo>
                <a:lnTo>
                  <a:pt x="148015" y="432106"/>
                </a:lnTo>
                <a:cubicBezTo>
                  <a:pt x="147717" y="433593"/>
                  <a:pt x="147518" y="435080"/>
                  <a:pt x="147320" y="436467"/>
                </a:cubicBezTo>
                <a:lnTo>
                  <a:pt x="87558" y="436467"/>
                </a:lnTo>
                <a:cubicBezTo>
                  <a:pt x="76737" y="436467"/>
                  <a:pt x="68101" y="445191"/>
                  <a:pt x="68101" y="455996"/>
                </a:cubicBezTo>
                <a:cubicBezTo>
                  <a:pt x="68101" y="466702"/>
                  <a:pt x="76737" y="475425"/>
                  <a:pt x="87558" y="475425"/>
                </a:cubicBezTo>
                <a:lnTo>
                  <a:pt x="155659" y="475425"/>
                </a:lnTo>
                <a:cubicBezTo>
                  <a:pt x="157942" y="479093"/>
                  <a:pt x="160622" y="482563"/>
                  <a:pt x="163799" y="485735"/>
                </a:cubicBezTo>
                <a:cubicBezTo>
                  <a:pt x="178491" y="500307"/>
                  <a:pt x="198842" y="505462"/>
                  <a:pt x="217505" y="501497"/>
                </a:cubicBezTo>
                <a:lnTo>
                  <a:pt x="328789" y="477408"/>
                </a:lnTo>
                <a:cubicBezTo>
                  <a:pt x="339808" y="475029"/>
                  <a:pt x="349835" y="469577"/>
                  <a:pt x="357776" y="461646"/>
                </a:cubicBezTo>
                <a:cubicBezTo>
                  <a:pt x="368398" y="450940"/>
                  <a:pt x="432628" y="386804"/>
                  <a:pt x="440470" y="379071"/>
                </a:cubicBezTo>
                <a:lnTo>
                  <a:pt x="440470" y="561866"/>
                </a:lnTo>
                <a:cubicBezTo>
                  <a:pt x="440470" y="585261"/>
                  <a:pt x="421310" y="604393"/>
                  <a:pt x="397783" y="604393"/>
                </a:cubicBezTo>
                <a:lnTo>
                  <a:pt x="42687" y="604393"/>
                </a:lnTo>
                <a:cubicBezTo>
                  <a:pt x="19160" y="604393"/>
                  <a:pt x="0" y="585261"/>
                  <a:pt x="0" y="561866"/>
                </a:cubicBezTo>
                <a:lnTo>
                  <a:pt x="0" y="42626"/>
                </a:lnTo>
                <a:cubicBezTo>
                  <a:pt x="0" y="19132"/>
                  <a:pt x="19160" y="0"/>
                  <a:pt x="42687" y="0"/>
                </a:cubicBezTo>
                <a:close/>
              </a:path>
            </a:pathLst>
          </a:custGeom>
          <a:solidFill>
            <a:srgbClr val="F6B55A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D5D2-C461-48DA-B9F3-DE9659A626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9561-E851-45E5-B938-53BE9845B2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D5D2-C461-48DA-B9F3-DE9659A626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9561-E851-45E5-B938-53BE9845B2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Shape"/>
          <p:cNvSpPr>
            <a:spLocks noChangeAspect="1"/>
          </p:cNvSpPr>
          <p:nvPr userDrawn="1"/>
        </p:nvSpPr>
        <p:spPr>
          <a:xfrm>
            <a:off x="3138307" y="3341261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90" y="4202882"/>
            <a:ext cx="3977741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46" y="2589156"/>
            <a:ext cx="3977741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45" y="4202885"/>
            <a:ext cx="3977741" cy="1080000"/>
          </a:xfrm>
          <a:prstGeom prst="rect">
            <a:avLst/>
          </a:prstGeom>
        </p:spPr>
      </p:pic>
      <p:sp>
        <p:nvSpPr>
          <p:cNvPr id="10" name="KSO_Shape"/>
          <p:cNvSpPr>
            <a:spLocks noChangeAspect="1"/>
          </p:cNvSpPr>
          <p:nvPr userDrawn="1"/>
        </p:nvSpPr>
        <p:spPr>
          <a:xfrm>
            <a:off x="3138305" y="4963234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KSO_Shape"/>
          <p:cNvSpPr>
            <a:spLocks noChangeAspect="1"/>
          </p:cNvSpPr>
          <p:nvPr userDrawn="1"/>
        </p:nvSpPr>
        <p:spPr>
          <a:xfrm>
            <a:off x="7721193" y="334125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KSO_Shape"/>
          <p:cNvSpPr>
            <a:spLocks noChangeAspect="1"/>
          </p:cNvSpPr>
          <p:nvPr userDrawn="1"/>
        </p:nvSpPr>
        <p:spPr>
          <a:xfrm>
            <a:off x="7721196" y="4963235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05" y="4698000"/>
            <a:ext cx="3136228" cy="2160000"/>
          </a:xfrm>
          <a:prstGeom prst="rect">
            <a:avLst/>
          </a:prstGeom>
        </p:spPr>
      </p:pic>
      <p:sp>
        <p:nvSpPr>
          <p:cNvPr id="7" name="right-arrowheads_44810"/>
          <p:cNvSpPr>
            <a:spLocks noChangeAspect="1"/>
          </p:cNvSpPr>
          <p:nvPr userDrawn="1"/>
        </p:nvSpPr>
        <p:spPr bwMode="auto">
          <a:xfrm>
            <a:off x="11048991" y="6260124"/>
            <a:ext cx="147414" cy="144000"/>
          </a:xfrm>
          <a:custGeom>
            <a:avLst/>
            <a:gdLst>
              <a:gd name="T0" fmla="*/ 59 w 415"/>
              <a:gd name="T1" fmla="*/ 406 h 406"/>
              <a:gd name="T2" fmla="*/ 25 w 415"/>
              <a:gd name="T3" fmla="*/ 394 h 406"/>
              <a:gd name="T4" fmla="*/ 19 w 415"/>
              <a:gd name="T5" fmla="*/ 318 h 406"/>
              <a:gd name="T6" fmla="*/ 114 w 415"/>
              <a:gd name="T7" fmla="*/ 206 h 406"/>
              <a:gd name="T8" fmla="*/ 19 w 415"/>
              <a:gd name="T9" fmla="*/ 94 h 406"/>
              <a:gd name="T10" fmla="*/ 25 w 415"/>
              <a:gd name="T11" fmla="*/ 19 h 406"/>
              <a:gd name="T12" fmla="*/ 100 w 415"/>
              <a:gd name="T13" fmla="*/ 25 h 406"/>
              <a:gd name="T14" fmla="*/ 225 w 415"/>
              <a:gd name="T15" fmla="*/ 172 h 406"/>
              <a:gd name="T16" fmla="*/ 225 w 415"/>
              <a:gd name="T17" fmla="*/ 241 h 406"/>
              <a:gd name="T18" fmla="*/ 100 w 415"/>
              <a:gd name="T19" fmla="*/ 388 h 406"/>
              <a:gd name="T20" fmla="*/ 59 w 415"/>
              <a:gd name="T21" fmla="*/ 406 h 406"/>
              <a:gd name="T22" fmla="*/ 273 w 415"/>
              <a:gd name="T23" fmla="*/ 388 h 406"/>
              <a:gd name="T24" fmla="*/ 398 w 415"/>
              <a:gd name="T25" fmla="*/ 241 h 406"/>
              <a:gd name="T26" fmla="*/ 398 w 415"/>
              <a:gd name="T27" fmla="*/ 172 h 406"/>
              <a:gd name="T28" fmla="*/ 273 w 415"/>
              <a:gd name="T29" fmla="*/ 25 h 406"/>
              <a:gd name="T30" fmla="*/ 198 w 415"/>
              <a:gd name="T31" fmla="*/ 19 h 406"/>
              <a:gd name="T32" fmla="*/ 192 w 415"/>
              <a:gd name="T33" fmla="*/ 94 h 406"/>
              <a:gd name="T34" fmla="*/ 287 w 415"/>
              <a:gd name="T35" fmla="*/ 206 h 406"/>
              <a:gd name="T36" fmla="*/ 192 w 415"/>
              <a:gd name="T37" fmla="*/ 318 h 406"/>
              <a:gd name="T38" fmla="*/ 198 w 415"/>
              <a:gd name="T39" fmla="*/ 394 h 406"/>
              <a:gd name="T40" fmla="*/ 232 w 415"/>
              <a:gd name="T41" fmla="*/ 406 h 406"/>
              <a:gd name="T42" fmla="*/ 273 w 415"/>
              <a:gd name="T43" fmla="*/ 38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5" h="406">
                <a:moveTo>
                  <a:pt x="59" y="406"/>
                </a:moveTo>
                <a:cubicBezTo>
                  <a:pt x="47" y="406"/>
                  <a:pt x="35" y="402"/>
                  <a:pt x="25" y="394"/>
                </a:cubicBezTo>
                <a:cubicBezTo>
                  <a:pt x="2" y="375"/>
                  <a:pt x="0" y="341"/>
                  <a:pt x="19" y="318"/>
                </a:cubicBezTo>
                <a:lnTo>
                  <a:pt x="114" y="206"/>
                </a:lnTo>
                <a:lnTo>
                  <a:pt x="19" y="94"/>
                </a:lnTo>
                <a:cubicBezTo>
                  <a:pt x="0" y="71"/>
                  <a:pt x="2" y="38"/>
                  <a:pt x="25" y="19"/>
                </a:cubicBezTo>
                <a:cubicBezTo>
                  <a:pt x="47" y="0"/>
                  <a:pt x="81" y="2"/>
                  <a:pt x="100" y="25"/>
                </a:cubicBezTo>
                <a:lnTo>
                  <a:pt x="225" y="172"/>
                </a:lnTo>
                <a:cubicBezTo>
                  <a:pt x="242" y="192"/>
                  <a:pt x="242" y="221"/>
                  <a:pt x="225" y="241"/>
                </a:cubicBezTo>
                <a:lnTo>
                  <a:pt x="100" y="388"/>
                </a:lnTo>
                <a:cubicBezTo>
                  <a:pt x="89" y="400"/>
                  <a:pt x="74" y="406"/>
                  <a:pt x="59" y="406"/>
                </a:cubicBezTo>
                <a:close/>
                <a:moveTo>
                  <a:pt x="273" y="388"/>
                </a:moveTo>
                <a:lnTo>
                  <a:pt x="398" y="241"/>
                </a:lnTo>
                <a:cubicBezTo>
                  <a:pt x="415" y="221"/>
                  <a:pt x="415" y="192"/>
                  <a:pt x="398" y="172"/>
                </a:cubicBezTo>
                <a:lnTo>
                  <a:pt x="273" y="25"/>
                </a:lnTo>
                <a:cubicBezTo>
                  <a:pt x="254" y="2"/>
                  <a:pt x="220" y="0"/>
                  <a:pt x="198" y="19"/>
                </a:cubicBezTo>
                <a:cubicBezTo>
                  <a:pt x="175" y="38"/>
                  <a:pt x="173" y="71"/>
                  <a:pt x="192" y="94"/>
                </a:cubicBezTo>
                <a:lnTo>
                  <a:pt x="287" y="206"/>
                </a:lnTo>
                <a:lnTo>
                  <a:pt x="192" y="318"/>
                </a:lnTo>
                <a:cubicBezTo>
                  <a:pt x="173" y="341"/>
                  <a:pt x="175" y="375"/>
                  <a:pt x="198" y="394"/>
                </a:cubicBezTo>
                <a:cubicBezTo>
                  <a:pt x="208" y="402"/>
                  <a:pt x="220" y="406"/>
                  <a:pt x="232" y="406"/>
                </a:cubicBezTo>
                <a:cubicBezTo>
                  <a:pt x="247" y="406"/>
                  <a:pt x="262" y="400"/>
                  <a:pt x="273" y="388"/>
                </a:cubicBezTo>
                <a:close/>
              </a:path>
            </a:pathLst>
          </a:custGeom>
          <a:solidFill>
            <a:srgbClr val="003665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D5D2-C461-48DA-B9F3-DE9659A626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9561-E851-45E5-B938-53BE9845B2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D5D2-C461-48DA-B9F3-DE9659A626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9561-E851-45E5-B938-53BE9845B2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D5D2-C461-48DA-B9F3-DE9659A626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9561-E851-45E5-B938-53BE9845B2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D5D2-C461-48DA-B9F3-DE9659A626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9561-E851-45E5-B938-53BE9845B2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0D5D2-C461-48DA-B9F3-DE9659A626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9561-E851-45E5-B938-53BE9845B2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积极明快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in="5000.000000" out="5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423977" y="2636202"/>
            <a:ext cx="36000" cy="36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499313" y="1923775"/>
            <a:ext cx="719253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2000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</a:rPr>
              <a:t>Final Report</a:t>
            </a:r>
            <a:endParaRPr lang="en-US" sz="5400" b="1" spc="2000" dirty="0">
              <a:solidFill>
                <a:schemeClr val="tx1">
                  <a:lumMod val="85000"/>
                  <a:lumOff val="15000"/>
                </a:schemeClr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147" name="ïṩlíḋê"/>
          <p:cNvSpPr/>
          <p:nvPr/>
        </p:nvSpPr>
        <p:spPr bwMode="auto">
          <a:xfrm>
            <a:off x="8764270" y="6203315"/>
            <a:ext cx="3275965" cy="28765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altLang="zh-CN" sz="11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charset="-122"/>
                <a:ea typeface="方正姚体" panose="02010601030101010101" charset="-122"/>
              </a:rPr>
              <a:t>2021.5.26</a:t>
            </a:r>
            <a:endParaRPr lang="en-US" altLang="zh-CN" sz="1100" spc="400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48" name="文本框 14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45235" y="3062605"/>
            <a:ext cx="9970770" cy="113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hangingPunct="0">
              <a:lnSpc>
                <a:spcPct val="150000"/>
              </a:lnSpc>
              <a:defRPr/>
            </a:pPr>
            <a:r>
              <a:rPr lang="zh-CN" altLang="en-US" sz="5400" dirty="0">
                <a:solidFill>
                  <a:schemeClr val="tx2"/>
                </a:solidFill>
                <a:latin typeface="方正姚体" panose="02010601030101010101" charset="-122"/>
                <a:ea typeface="方正姚体" panose="02010601030101010101" charset="-122"/>
                <a:cs typeface="Times New Roman" panose="02020603050405020304" pitchFamily="18" charset="0"/>
              </a:rPr>
              <a:t>《饿了么喵</a:t>
            </a:r>
            <a:r>
              <a:rPr lang="en-US" altLang="zh-CN" sz="5400" dirty="0">
                <a:solidFill>
                  <a:schemeClr val="tx2"/>
                </a:solidFill>
                <a:latin typeface="方正姚体" panose="02010601030101010101" charset="-122"/>
                <a:ea typeface="方正姚体" panose="02010601030101010101" charset="-122"/>
                <a:cs typeface="Times New Roman" panose="02020603050405020304" pitchFamily="18" charset="0"/>
              </a:rPr>
              <a:t>/Running Kitten</a:t>
            </a:r>
            <a:r>
              <a:rPr lang="zh-CN" altLang="en-US" sz="5400" dirty="0">
                <a:solidFill>
                  <a:schemeClr val="tx2"/>
                </a:solidFill>
                <a:latin typeface="方正姚体" panose="02010601030101010101" charset="-122"/>
                <a:ea typeface="方正姚体" panose="02010601030101010101" charset="-122"/>
                <a:cs typeface="Times New Roman" panose="02020603050405020304" pitchFamily="18" charset="0"/>
              </a:rPr>
              <a:t>》</a:t>
            </a:r>
            <a:endParaRPr lang="zh-CN" altLang="en-US" sz="5400" dirty="0">
              <a:solidFill>
                <a:schemeClr val="tx2"/>
              </a:solidFill>
              <a:latin typeface="方正姚体" panose="02010601030101010101" charset="-122"/>
              <a:ea typeface="方正姚体" panose="02010601030101010101" charset="-122"/>
              <a:cs typeface="Times New Roman" panose="02020603050405020304" pitchFamily="18" charset="0"/>
            </a:endParaRPr>
          </a:p>
        </p:txBody>
      </p:sp>
      <p:sp>
        <p:nvSpPr>
          <p:cNvPr id="12" name="ïṩlíḋê"/>
          <p:cNvSpPr/>
          <p:nvPr/>
        </p:nvSpPr>
        <p:spPr bwMode="auto">
          <a:xfrm>
            <a:off x="4531168" y="5148652"/>
            <a:ext cx="4828472" cy="36851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altLang="zh-CN" sz="2800" spc="200" dirty="0">
                <a:solidFill>
                  <a:schemeClr val="tx2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——</a:t>
            </a:r>
            <a:r>
              <a:rPr lang="zh-CN" altLang="en-US" sz="2800" spc="200" dirty="0">
                <a:solidFill>
                  <a:schemeClr val="tx2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夏溪 姜其祎</a:t>
            </a:r>
            <a:endParaRPr lang="zh-CN" altLang="en-US" sz="2800" spc="200" dirty="0">
              <a:solidFill>
                <a:schemeClr val="tx2"/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>
        <p14:conveyor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/>
      <p:bldP spid="147" grpId="0" bldLvl="0" animBg="1"/>
      <p:bldP spid="148" grpId="0"/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íŝļïdè"/>
          <p:cNvSpPr/>
          <p:nvPr/>
        </p:nvSpPr>
        <p:spPr bwMode="auto">
          <a:xfrm>
            <a:off x="10869727" y="4999698"/>
            <a:ext cx="140513" cy="140513"/>
          </a:xfrm>
          <a:custGeom>
            <a:avLst/>
            <a:gdLst>
              <a:gd name="T0" fmla="*/ 72 w 86"/>
              <a:gd name="T1" fmla="*/ 86 h 86"/>
              <a:gd name="T2" fmla="*/ 0 w 86"/>
              <a:gd name="T3" fmla="*/ 18 h 86"/>
              <a:gd name="T4" fmla="*/ 18 w 86"/>
              <a:gd name="T5" fmla="*/ 0 h 86"/>
              <a:gd name="T6" fmla="*/ 86 w 86"/>
              <a:gd name="T7" fmla="*/ 72 h 86"/>
              <a:gd name="T8" fmla="*/ 72 w 86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86">
                <a:moveTo>
                  <a:pt x="72" y="86"/>
                </a:moveTo>
                <a:lnTo>
                  <a:pt x="0" y="18"/>
                </a:lnTo>
                <a:lnTo>
                  <a:pt x="18" y="0"/>
                </a:lnTo>
                <a:lnTo>
                  <a:pt x="86" y="72"/>
                </a:lnTo>
                <a:lnTo>
                  <a:pt x="72" y="86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grpSp>
        <p:nvGrpSpPr>
          <p:cNvPr id="44" name="íṧliḍé"/>
          <p:cNvGrpSpPr>
            <a:grpSpLocks noChangeAspect="1"/>
          </p:cNvGrpSpPr>
          <p:nvPr/>
        </p:nvGrpSpPr>
        <p:grpSpPr>
          <a:xfrm>
            <a:off x="9343705" y="2718445"/>
            <a:ext cx="1811653" cy="1800000"/>
            <a:chOff x="2569358" y="623032"/>
            <a:chExt cx="4000972" cy="3975239"/>
          </a:xfrm>
          <a:solidFill>
            <a:srgbClr val="7D93B0"/>
          </a:solidFill>
        </p:grpSpPr>
        <p:sp>
          <p:nvSpPr>
            <p:cNvPr id="116" name="íşlïḍe"/>
            <p:cNvSpPr/>
            <p:nvPr/>
          </p:nvSpPr>
          <p:spPr bwMode="auto">
            <a:xfrm>
              <a:off x="6256624" y="2084949"/>
              <a:ext cx="225476" cy="145824"/>
            </a:xfrm>
            <a:custGeom>
              <a:avLst/>
              <a:gdLst>
                <a:gd name="T0" fmla="*/ 0 w 51"/>
                <a:gd name="T1" fmla="*/ 1 h 33"/>
                <a:gd name="T2" fmla="*/ 17 w 51"/>
                <a:gd name="T3" fmla="*/ 15 h 33"/>
                <a:gd name="T4" fmla="*/ 22 w 51"/>
                <a:gd name="T5" fmla="*/ 15 h 33"/>
                <a:gd name="T6" fmla="*/ 22 w 51"/>
                <a:gd name="T7" fmla="*/ 26 h 33"/>
                <a:gd name="T8" fmla="*/ 16 w 51"/>
                <a:gd name="T9" fmla="*/ 26 h 33"/>
                <a:gd name="T10" fmla="*/ 16 w 51"/>
                <a:gd name="T11" fmla="*/ 33 h 33"/>
                <a:gd name="T12" fmla="*/ 36 w 51"/>
                <a:gd name="T13" fmla="*/ 33 h 33"/>
                <a:gd name="T14" fmla="*/ 36 w 51"/>
                <a:gd name="T15" fmla="*/ 26 h 33"/>
                <a:gd name="T16" fmla="*/ 29 w 51"/>
                <a:gd name="T17" fmla="*/ 26 h 33"/>
                <a:gd name="T18" fmla="*/ 29 w 51"/>
                <a:gd name="T19" fmla="*/ 15 h 33"/>
                <a:gd name="T20" fmla="*/ 35 w 51"/>
                <a:gd name="T21" fmla="*/ 15 h 33"/>
                <a:gd name="T22" fmla="*/ 51 w 51"/>
                <a:gd name="T23" fmla="*/ 1 h 33"/>
                <a:gd name="T24" fmla="*/ 45 w 51"/>
                <a:gd name="T25" fmla="*/ 0 h 33"/>
                <a:gd name="T26" fmla="*/ 35 w 51"/>
                <a:gd name="T27" fmla="*/ 9 h 33"/>
                <a:gd name="T28" fmla="*/ 17 w 51"/>
                <a:gd name="T29" fmla="*/ 9 h 33"/>
                <a:gd name="T30" fmla="*/ 7 w 51"/>
                <a:gd name="T31" fmla="*/ 0 h 33"/>
                <a:gd name="T32" fmla="*/ 0 w 51"/>
                <a:gd name="T3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33">
                  <a:moveTo>
                    <a:pt x="0" y="1"/>
                  </a:moveTo>
                  <a:cubicBezTo>
                    <a:pt x="2" y="9"/>
                    <a:pt x="9" y="15"/>
                    <a:pt x="17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43" y="15"/>
                    <a:pt x="50" y="8"/>
                    <a:pt x="51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4"/>
                    <a:pt x="39" y="9"/>
                    <a:pt x="35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3" y="9"/>
                    <a:pt x="8" y="5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7" name="iṩľíḓê"/>
            <p:cNvSpPr/>
            <p:nvPr/>
          </p:nvSpPr>
          <p:spPr bwMode="auto">
            <a:xfrm>
              <a:off x="6151239" y="1925646"/>
              <a:ext cx="100484" cy="110287"/>
            </a:xfrm>
            <a:custGeom>
              <a:avLst/>
              <a:gdLst>
                <a:gd name="T0" fmla="*/ 19 w 23"/>
                <a:gd name="T1" fmla="*/ 17 h 25"/>
                <a:gd name="T2" fmla="*/ 20 w 23"/>
                <a:gd name="T3" fmla="*/ 16 h 25"/>
                <a:gd name="T4" fmla="*/ 22 w 23"/>
                <a:gd name="T5" fmla="*/ 16 h 25"/>
                <a:gd name="T6" fmla="*/ 23 w 23"/>
                <a:gd name="T7" fmla="*/ 13 h 25"/>
                <a:gd name="T8" fmla="*/ 22 w 23"/>
                <a:gd name="T9" fmla="*/ 7 h 25"/>
                <a:gd name="T10" fmla="*/ 17 w 23"/>
                <a:gd name="T11" fmla="*/ 12 h 25"/>
                <a:gd name="T12" fmla="*/ 15 w 23"/>
                <a:gd name="T13" fmla="*/ 14 h 25"/>
                <a:gd name="T14" fmla="*/ 15 w 23"/>
                <a:gd name="T15" fmla="*/ 12 h 25"/>
                <a:gd name="T16" fmla="*/ 17 w 23"/>
                <a:gd name="T17" fmla="*/ 8 h 25"/>
                <a:gd name="T18" fmla="*/ 15 w 23"/>
                <a:gd name="T19" fmla="*/ 5 h 25"/>
                <a:gd name="T20" fmla="*/ 11 w 23"/>
                <a:gd name="T21" fmla="*/ 0 h 25"/>
                <a:gd name="T22" fmla="*/ 11 w 23"/>
                <a:gd name="T23" fmla="*/ 0 h 25"/>
                <a:gd name="T24" fmla="*/ 11 w 23"/>
                <a:gd name="T25" fmla="*/ 0 h 25"/>
                <a:gd name="T26" fmla="*/ 11 w 23"/>
                <a:gd name="T27" fmla="*/ 0 h 25"/>
                <a:gd name="T28" fmla="*/ 11 w 23"/>
                <a:gd name="T29" fmla="*/ 0 h 25"/>
                <a:gd name="T30" fmla="*/ 7 w 23"/>
                <a:gd name="T31" fmla="*/ 5 h 25"/>
                <a:gd name="T32" fmla="*/ 5 w 23"/>
                <a:gd name="T33" fmla="*/ 8 h 25"/>
                <a:gd name="T34" fmla="*/ 7 w 23"/>
                <a:gd name="T35" fmla="*/ 12 h 25"/>
                <a:gd name="T36" fmla="*/ 7 w 23"/>
                <a:gd name="T37" fmla="*/ 14 h 25"/>
                <a:gd name="T38" fmla="*/ 5 w 23"/>
                <a:gd name="T39" fmla="*/ 12 h 25"/>
                <a:gd name="T40" fmla="*/ 0 w 23"/>
                <a:gd name="T41" fmla="*/ 7 h 25"/>
                <a:gd name="T42" fmla="*/ 0 w 23"/>
                <a:gd name="T43" fmla="*/ 13 h 25"/>
                <a:gd name="T44" fmla="*/ 0 w 23"/>
                <a:gd name="T45" fmla="*/ 16 h 25"/>
                <a:gd name="T46" fmla="*/ 2 w 23"/>
                <a:gd name="T47" fmla="*/ 16 h 25"/>
                <a:gd name="T48" fmla="*/ 4 w 23"/>
                <a:gd name="T49" fmla="*/ 17 h 25"/>
                <a:gd name="T50" fmla="*/ 3 w 23"/>
                <a:gd name="T51" fmla="*/ 18 h 25"/>
                <a:gd name="T52" fmla="*/ 0 w 23"/>
                <a:gd name="T53" fmla="*/ 17 h 25"/>
                <a:gd name="T54" fmla="*/ 5 w 23"/>
                <a:gd name="T55" fmla="*/ 24 h 25"/>
                <a:gd name="T56" fmla="*/ 7 w 23"/>
                <a:gd name="T57" fmla="*/ 24 h 25"/>
                <a:gd name="T58" fmla="*/ 10 w 23"/>
                <a:gd name="T59" fmla="*/ 22 h 25"/>
                <a:gd name="T60" fmla="*/ 11 w 23"/>
                <a:gd name="T61" fmla="*/ 22 h 25"/>
                <a:gd name="T62" fmla="*/ 11 w 23"/>
                <a:gd name="T63" fmla="*/ 21 h 25"/>
                <a:gd name="T64" fmla="*/ 11 w 23"/>
                <a:gd name="T65" fmla="*/ 11 h 25"/>
                <a:gd name="T66" fmla="*/ 12 w 23"/>
                <a:gd name="T67" fmla="*/ 21 h 25"/>
                <a:gd name="T68" fmla="*/ 12 w 23"/>
                <a:gd name="T69" fmla="*/ 22 h 25"/>
                <a:gd name="T70" fmla="*/ 12 w 23"/>
                <a:gd name="T71" fmla="*/ 22 h 25"/>
                <a:gd name="T72" fmla="*/ 15 w 23"/>
                <a:gd name="T73" fmla="*/ 24 h 25"/>
                <a:gd name="T74" fmla="*/ 17 w 23"/>
                <a:gd name="T75" fmla="*/ 24 h 25"/>
                <a:gd name="T76" fmla="*/ 23 w 23"/>
                <a:gd name="T77" fmla="*/ 17 h 25"/>
                <a:gd name="T78" fmla="*/ 19 w 23"/>
                <a:gd name="T79" fmla="*/ 18 h 25"/>
                <a:gd name="T80" fmla="*/ 19 w 23"/>
                <a:gd name="T8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" h="25">
                  <a:moveTo>
                    <a:pt x="19" y="17"/>
                  </a:moveTo>
                  <a:cubicBezTo>
                    <a:pt x="19" y="17"/>
                    <a:pt x="20" y="17"/>
                    <a:pt x="20" y="16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3" y="15"/>
                    <a:pt x="23" y="14"/>
                    <a:pt x="23" y="13"/>
                  </a:cubicBezTo>
                  <a:cubicBezTo>
                    <a:pt x="22" y="11"/>
                    <a:pt x="22" y="9"/>
                    <a:pt x="22" y="7"/>
                  </a:cubicBezTo>
                  <a:cubicBezTo>
                    <a:pt x="20" y="9"/>
                    <a:pt x="17" y="9"/>
                    <a:pt x="17" y="12"/>
                  </a:cubicBezTo>
                  <a:cubicBezTo>
                    <a:pt x="17" y="12"/>
                    <a:pt x="16" y="14"/>
                    <a:pt x="15" y="14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6" y="11"/>
                    <a:pt x="17" y="10"/>
                    <a:pt x="17" y="8"/>
                  </a:cubicBezTo>
                  <a:cubicBezTo>
                    <a:pt x="17" y="7"/>
                    <a:pt x="16" y="6"/>
                    <a:pt x="15" y="5"/>
                  </a:cubicBezTo>
                  <a:cubicBezTo>
                    <a:pt x="14" y="3"/>
                    <a:pt x="12" y="2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8" y="3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6" y="11"/>
                    <a:pt x="7" y="12"/>
                  </a:cubicBezTo>
                  <a:cubicBezTo>
                    <a:pt x="7" y="12"/>
                    <a:pt x="8" y="13"/>
                    <a:pt x="7" y="14"/>
                  </a:cubicBezTo>
                  <a:cubicBezTo>
                    <a:pt x="6" y="14"/>
                    <a:pt x="6" y="12"/>
                    <a:pt x="5" y="12"/>
                  </a:cubicBezTo>
                  <a:cubicBezTo>
                    <a:pt x="5" y="9"/>
                    <a:pt x="2" y="9"/>
                    <a:pt x="0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20"/>
                    <a:pt x="2" y="23"/>
                    <a:pt x="5" y="24"/>
                  </a:cubicBezTo>
                  <a:cubicBezTo>
                    <a:pt x="6" y="25"/>
                    <a:pt x="6" y="25"/>
                    <a:pt x="7" y="24"/>
                  </a:cubicBezTo>
                  <a:cubicBezTo>
                    <a:pt x="8" y="23"/>
                    <a:pt x="9" y="23"/>
                    <a:pt x="10" y="22"/>
                  </a:cubicBezTo>
                  <a:cubicBezTo>
                    <a:pt x="10" y="22"/>
                    <a:pt x="10" y="23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17"/>
                    <a:pt x="11" y="15"/>
                    <a:pt x="11" y="11"/>
                  </a:cubicBezTo>
                  <a:cubicBezTo>
                    <a:pt x="11" y="15"/>
                    <a:pt x="12" y="17"/>
                    <a:pt x="12" y="21"/>
                  </a:cubicBezTo>
                  <a:cubicBezTo>
                    <a:pt x="12" y="21"/>
                    <a:pt x="12" y="22"/>
                    <a:pt x="12" y="22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3" y="23"/>
                    <a:pt x="14" y="23"/>
                    <a:pt x="15" y="24"/>
                  </a:cubicBezTo>
                  <a:cubicBezTo>
                    <a:pt x="16" y="25"/>
                    <a:pt x="16" y="25"/>
                    <a:pt x="17" y="24"/>
                  </a:cubicBezTo>
                  <a:cubicBezTo>
                    <a:pt x="20" y="23"/>
                    <a:pt x="22" y="20"/>
                    <a:pt x="23" y="17"/>
                  </a:cubicBezTo>
                  <a:cubicBezTo>
                    <a:pt x="21" y="17"/>
                    <a:pt x="20" y="18"/>
                    <a:pt x="19" y="18"/>
                  </a:cubicBezTo>
                  <a:cubicBezTo>
                    <a:pt x="18" y="18"/>
                    <a:pt x="18" y="18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grpSp>
          <p:nvGrpSpPr>
            <p:cNvPr id="118" name="îşḷïďe"/>
            <p:cNvGrpSpPr/>
            <p:nvPr/>
          </p:nvGrpSpPr>
          <p:grpSpPr>
            <a:xfrm>
              <a:off x="2569358" y="623032"/>
              <a:ext cx="4000972" cy="3975239"/>
              <a:chOff x="2569358" y="623032"/>
              <a:chExt cx="4000972" cy="3975239"/>
            </a:xfrm>
            <a:grpFill/>
          </p:grpSpPr>
          <p:sp>
            <p:nvSpPr>
              <p:cNvPr id="119" name="išḷiḑê"/>
              <p:cNvSpPr/>
              <p:nvPr/>
            </p:nvSpPr>
            <p:spPr bwMode="auto">
              <a:xfrm>
                <a:off x="6256624" y="2680500"/>
                <a:ext cx="300226" cy="301452"/>
              </a:xfrm>
              <a:custGeom>
                <a:avLst/>
                <a:gdLst>
                  <a:gd name="T0" fmla="*/ 67 w 68"/>
                  <a:gd name="T1" fmla="*/ 26 h 68"/>
                  <a:gd name="T2" fmla="*/ 53 w 68"/>
                  <a:gd name="T3" fmla="*/ 32 h 68"/>
                  <a:gd name="T4" fmla="*/ 48 w 68"/>
                  <a:gd name="T5" fmla="*/ 32 h 68"/>
                  <a:gd name="T6" fmla="*/ 45 w 68"/>
                  <a:gd name="T7" fmla="*/ 25 h 68"/>
                  <a:gd name="T8" fmla="*/ 49 w 68"/>
                  <a:gd name="T9" fmla="*/ 21 h 68"/>
                  <a:gd name="T10" fmla="*/ 63 w 68"/>
                  <a:gd name="T11" fmla="*/ 16 h 68"/>
                  <a:gd name="T12" fmla="*/ 56 w 68"/>
                  <a:gd name="T13" fmla="*/ 8 h 68"/>
                  <a:gd name="T14" fmla="*/ 48 w 68"/>
                  <a:gd name="T15" fmla="*/ 5 h 68"/>
                  <a:gd name="T16" fmla="*/ 46 w 68"/>
                  <a:gd name="T17" fmla="*/ 16 h 68"/>
                  <a:gd name="T18" fmla="*/ 40 w 68"/>
                  <a:gd name="T19" fmla="*/ 25 h 68"/>
                  <a:gd name="T20" fmla="*/ 40 w 68"/>
                  <a:gd name="T21" fmla="*/ 15 h 68"/>
                  <a:gd name="T22" fmla="*/ 36 w 68"/>
                  <a:gd name="T23" fmla="*/ 12 h 68"/>
                  <a:gd name="T24" fmla="*/ 36 w 68"/>
                  <a:gd name="T25" fmla="*/ 7 h 68"/>
                  <a:gd name="T26" fmla="*/ 32 w 68"/>
                  <a:gd name="T27" fmla="*/ 7 h 68"/>
                  <a:gd name="T28" fmla="*/ 32 w 68"/>
                  <a:gd name="T29" fmla="*/ 12 h 68"/>
                  <a:gd name="T30" fmla="*/ 27 w 68"/>
                  <a:gd name="T31" fmla="*/ 15 h 68"/>
                  <a:gd name="T32" fmla="*/ 28 w 68"/>
                  <a:gd name="T33" fmla="*/ 25 h 68"/>
                  <a:gd name="T34" fmla="*/ 21 w 68"/>
                  <a:gd name="T35" fmla="*/ 16 h 68"/>
                  <a:gd name="T36" fmla="*/ 20 w 68"/>
                  <a:gd name="T37" fmla="*/ 5 h 68"/>
                  <a:gd name="T38" fmla="*/ 11 w 68"/>
                  <a:gd name="T39" fmla="*/ 8 h 68"/>
                  <a:gd name="T40" fmla="*/ 5 w 68"/>
                  <a:gd name="T41" fmla="*/ 16 h 68"/>
                  <a:gd name="T42" fmla="*/ 19 w 68"/>
                  <a:gd name="T43" fmla="*/ 21 h 68"/>
                  <a:gd name="T44" fmla="*/ 22 w 68"/>
                  <a:gd name="T45" fmla="*/ 25 h 68"/>
                  <a:gd name="T46" fmla="*/ 20 w 68"/>
                  <a:gd name="T47" fmla="*/ 32 h 68"/>
                  <a:gd name="T48" fmla="*/ 14 w 68"/>
                  <a:gd name="T49" fmla="*/ 32 h 68"/>
                  <a:gd name="T50" fmla="*/ 1 w 68"/>
                  <a:gd name="T51" fmla="*/ 26 h 68"/>
                  <a:gd name="T52" fmla="*/ 0 w 68"/>
                  <a:gd name="T53" fmla="*/ 36 h 68"/>
                  <a:gd name="T54" fmla="*/ 3 w 68"/>
                  <a:gd name="T55" fmla="*/ 44 h 68"/>
                  <a:gd name="T56" fmla="*/ 12 w 68"/>
                  <a:gd name="T57" fmla="*/ 38 h 68"/>
                  <a:gd name="T58" fmla="*/ 23 w 68"/>
                  <a:gd name="T59" fmla="*/ 36 h 68"/>
                  <a:gd name="T60" fmla="*/ 16 w 68"/>
                  <a:gd name="T61" fmla="*/ 42 h 68"/>
                  <a:gd name="T62" fmla="*/ 17 w 68"/>
                  <a:gd name="T63" fmla="*/ 48 h 68"/>
                  <a:gd name="T64" fmla="*/ 13 w 68"/>
                  <a:gd name="T65" fmla="*/ 52 h 68"/>
                  <a:gd name="T66" fmla="*/ 16 w 68"/>
                  <a:gd name="T67" fmla="*/ 54 h 68"/>
                  <a:gd name="T68" fmla="*/ 20 w 68"/>
                  <a:gd name="T69" fmla="*/ 50 h 68"/>
                  <a:gd name="T70" fmla="*/ 25 w 68"/>
                  <a:gd name="T71" fmla="*/ 52 h 68"/>
                  <a:gd name="T72" fmla="*/ 32 w 68"/>
                  <a:gd name="T73" fmla="*/ 44 h 68"/>
                  <a:gd name="T74" fmla="*/ 30 w 68"/>
                  <a:gd name="T75" fmla="*/ 55 h 68"/>
                  <a:gd name="T76" fmla="*/ 23 w 68"/>
                  <a:gd name="T77" fmla="*/ 64 h 68"/>
                  <a:gd name="T78" fmla="*/ 32 w 68"/>
                  <a:gd name="T79" fmla="*/ 68 h 68"/>
                  <a:gd name="T80" fmla="*/ 42 w 68"/>
                  <a:gd name="T81" fmla="*/ 67 h 68"/>
                  <a:gd name="T82" fmla="*/ 36 w 68"/>
                  <a:gd name="T83" fmla="*/ 53 h 68"/>
                  <a:gd name="T84" fmla="*/ 36 w 68"/>
                  <a:gd name="T85" fmla="*/ 48 h 68"/>
                  <a:gd name="T86" fmla="*/ 42 w 68"/>
                  <a:gd name="T87" fmla="*/ 45 h 68"/>
                  <a:gd name="T88" fmla="*/ 46 w 68"/>
                  <a:gd name="T89" fmla="*/ 49 h 68"/>
                  <a:gd name="T90" fmla="*/ 52 w 68"/>
                  <a:gd name="T91" fmla="*/ 63 h 68"/>
                  <a:gd name="T92" fmla="*/ 59 w 68"/>
                  <a:gd name="T93" fmla="*/ 56 h 68"/>
                  <a:gd name="T94" fmla="*/ 63 w 68"/>
                  <a:gd name="T95" fmla="*/ 48 h 68"/>
                  <a:gd name="T96" fmla="*/ 52 w 68"/>
                  <a:gd name="T97" fmla="*/ 46 h 68"/>
                  <a:gd name="T98" fmla="*/ 42 w 68"/>
                  <a:gd name="T99" fmla="*/ 40 h 68"/>
                  <a:gd name="T100" fmla="*/ 53 w 68"/>
                  <a:gd name="T101" fmla="*/ 40 h 68"/>
                  <a:gd name="T102" fmla="*/ 55 w 68"/>
                  <a:gd name="T103" fmla="*/ 36 h 68"/>
                  <a:gd name="T104" fmla="*/ 61 w 68"/>
                  <a:gd name="T105" fmla="*/ 3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8" h="68">
                    <a:moveTo>
                      <a:pt x="68" y="3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0"/>
                      <a:pt x="43" y="29"/>
                      <a:pt x="42" y="28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38" y="24"/>
                      <a:pt x="37" y="24"/>
                      <a:pt x="36" y="23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0" y="24"/>
                      <a:pt x="29" y="24"/>
                      <a:pt x="28" y="25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4" y="30"/>
                      <a:pt x="23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4" y="37"/>
                      <a:pt x="24" y="38"/>
                      <a:pt x="25" y="40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9" y="43"/>
                      <a:pt x="30" y="44"/>
                      <a:pt x="32" y="4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4"/>
                      <a:pt x="38" y="43"/>
                      <a:pt x="40" y="42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3" y="38"/>
                      <a:pt x="44" y="37"/>
                      <a:pt x="44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8" y="36"/>
                      <a:pt x="68" y="36"/>
                      <a:pt x="68" y="36"/>
                    </a:cubicBezTo>
                    <a:lnTo>
                      <a:pt x="68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0" name="iṥ1iḑè"/>
              <p:cNvSpPr/>
              <p:nvPr/>
            </p:nvSpPr>
            <p:spPr bwMode="auto">
              <a:xfrm>
                <a:off x="2582838" y="2159700"/>
                <a:ext cx="344341" cy="401935"/>
              </a:xfrm>
              <a:custGeom>
                <a:avLst/>
                <a:gdLst>
                  <a:gd name="T0" fmla="*/ 73 w 78"/>
                  <a:gd name="T1" fmla="*/ 84 h 91"/>
                  <a:gd name="T2" fmla="*/ 78 w 78"/>
                  <a:gd name="T3" fmla="*/ 16 h 91"/>
                  <a:gd name="T4" fmla="*/ 66 w 78"/>
                  <a:gd name="T5" fmla="*/ 12 h 91"/>
                  <a:gd name="T6" fmla="*/ 77 w 78"/>
                  <a:gd name="T7" fmla="*/ 1 h 91"/>
                  <a:gd name="T8" fmla="*/ 65 w 78"/>
                  <a:gd name="T9" fmla="*/ 7 h 91"/>
                  <a:gd name="T10" fmla="*/ 71 w 78"/>
                  <a:gd name="T11" fmla="*/ 23 h 91"/>
                  <a:gd name="T12" fmla="*/ 65 w 78"/>
                  <a:gd name="T13" fmla="*/ 63 h 91"/>
                  <a:gd name="T14" fmla="*/ 70 w 78"/>
                  <a:gd name="T15" fmla="*/ 74 h 91"/>
                  <a:gd name="T16" fmla="*/ 65 w 78"/>
                  <a:gd name="T17" fmla="*/ 91 h 91"/>
                  <a:gd name="T18" fmla="*/ 65 w 78"/>
                  <a:gd name="T19" fmla="*/ 7 h 91"/>
                  <a:gd name="T20" fmla="*/ 60 w 78"/>
                  <a:gd name="T21" fmla="*/ 8 h 91"/>
                  <a:gd name="T22" fmla="*/ 50 w 78"/>
                  <a:gd name="T23" fmla="*/ 4 h 91"/>
                  <a:gd name="T24" fmla="*/ 53 w 78"/>
                  <a:gd name="T25" fmla="*/ 12 h 91"/>
                  <a:gd name="T26" fmla="*/ 50 w 78"/>
                  <a:gd name="T27" fmla="*/ 16 h 91"/>
                  <a:gd name="T28" fmla="*/ 65 w 78"/>
                  <a:gd name="T29" fmla="*/ 23 h 91"/>
                  <a:gd name="T30" fmla="*/ 50 w 78"/>
                  <a:gd name="T31" fmla="*/ 84 h 91"/>
                  <a:gd name="T32" fmla="*/ 63 w 78"/>
                  <a:gd name="T33" fmla="*/ 91 h 91"/>
                  <a:gd name="T34" fmla="*/ 65 w 78"/>
                  <a:gd name="T35" fmla="*/ 78 h 91"/>
                  <a:gd name="T36" fmla="*/ 61 w 78"/>
                  <a:gd name="T37" fmla="*/ 74 h 91"/>
                  <a:gd name="T38" fmla="*/ 65 w 78"/>
                  <a:gd name="T39" fmla="*/ 69 h 91"/>
                  <a:gd name="T40" fmla="*/ 65 w 78"/>
                  <a:gd name="T41" fmla="*/ 63 h 91"/>
                  <a:gd name="T42" fmla="*/ 50 w 78"/>
                  <a:gd name="T43" fmla="*/ 69 h 91"/>
                  <a:gd name="T44" fmla="*/ 55 w 78"/>
                  <a:gd name="T45" fmla="*/ 74 h 91"/>
                  <a:gd name="T46" fmla="*/ 50 w 78"/>
                  <a:gd name="T47" fmla="*/ 78 h 91"/>
                  <a:gd name="T48" fmla="*/ 50 w 78"/>
                  <a:gd name="T49" fmla="*/ 84 h 91"/>
                  <a:gd name="T50" fmla="*/ 46 w 78"/>
                  <a:gd name="T51" fmla="*/ 0 h 91"/>
                  <a:gd name="T52" fmla="*/ 43 w 78"/>
                  <a:gd name="T53" fmla="*/ 4 h 91"/>
                  <a:gd name="T54" fmla="*/ 50 w 78"/>
                  <a:gd name="T55" fmla="*/ 4 h 91"/>
                  <a:gd name="T56" fmla="*/ 39 w 78"/>
                  <a:gd name="T57" fmla="*/ 16 h 91"/>
                  <a:gd name="T58" fmla="*/ 50 w 78"/>
                  <a:gd name="T59" fmla="*/ 23 h 91"/>
                  <a:gd name="T60" fmla="*/ 39 w 78"/>
                  <a:gd name="T61" fmla="*/ 84 h 91"/>
                  <a:gd name="T62" fmla="*/ 50 w 78"/>
                  <a:gd name="T63" fmla="*/ 78 h 91"/>
                  <a:gd name="T64" fmla="*/ 50 w 78"/>
                  <a:gd name="T65" fmla="*/ 69 h 91"/>
                  <a:gd name="T66" fmla="*/ 39 w 78"/>
                  <a:gd name="T67" fmla="*/ 63 h 91"/>
                  <a:gd name="T68" fmla="*/ 39 w 78"/>
                  <a:gd name="T69" fmla="*/ 16 h 91"/>
                  <a:gd name="T70" fmla="*/ 0 w 78"/>
                  <a:gd name="T71" fmla="*/ 84 h 91"/>
                  <a:gd name="T72" fmla="*/ 6 w 78"/>
                  <a:gd name="T73" fmla="*/ 91 h 91"/>
                  <a:gd name="T74" fmla="*/ 16 w 78"/>
                  <a:gd name="T75" fmla="*/ 84 h 91"/>
                  <a:gd name="T76" fmla="*/ 39 w 78"/>
                  <a:gd name="T77" fmla="*/ 63 h 91"/>
                  <a:gd name="T78" fmla="*/ 7 w 78"/>
                  <a:gd name="T79" fmla="*/ 23 h 91"/>
                  <a:gd name="T80" fmla="*/ 39 w 78"/>
                  <a:gd name="T81" fmla="*/ 2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91">
                    <a:moveTo>
                      <a:pt x="73" y="91"/>
                    </a:moveTo>
                    <a:cubicBezTo>
                      <a:pt x="73" y="84"/>
                      <a:pt x="73" y="84"/>
                      <a:pt x="73" y="84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3"/>
                      <a:pt x="66" y="12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8" y="3"/>
                      <a:pt x="78" y="2"/>
                      <a:pt x="77" y="1"/>
                    </a:cubicBezTo>
                    <a:cubicBezTo>
                      <a:pt x="76" y="0"/>
                      <a:pt x="75" y="0"/>
                      <a:pt x="74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8" y="69"/>
                      <a:pt x="70" y="71"/>
                      <a:pt x="70" y="74"/>
                    </a:cubicBezTo>
                    <a:cubicBezTo>
                      <a:pt x="70" y="76"/>
                      <a:pt x="68" y="78"/>
                      <a:pt x="65" y="78"/>
                    </a:cubicBezTo>
                    <a:cubicBezTo>
                      <a:pt x="65" y="91"/>
                      <a:pt x="65" y="91"/>
                      <a:pt x="65" y="91"/>
                    </a:cubicBezTo>
                    <a:lnTo>
                      <a:pt x="73" y="91"/>
                    </a:lnTo>
                    <a:close/>
                    <a:moveTo>
                      <a:pt x="65" y="7"/>
                    </a:moveTo>
                    <a:cubicBezTo>
                      <a:pt x="63" y="9"/>
                      <a:pt x="63" y="9"/>
                      <a:pt x="63" y="9"/>
                    </a:cubicBezTo>
                    <a:cubicBezTo>
                      <a:pt x="62" y="9"/>
                      <a:pt x="61" y="8"/>
                      <a:pt x="60" y="8"/>
                    </a:cubicBezTo>
                    <a:cubicBezTo>
                      <a:pt x="59" y="8"/>
                      <a:pt x="58" y="9"/>
                      <a:pt x="57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2" y="13"/>
                      <a:pt x="52" y="15"/>
                      <a:pt x="52" y="16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7"/>
                      <a:pt x="65" y="7"/>
                      <a:pt x="65" y="7"/>
                    </a:cubicBezTo>
                    <a:close/>
                    <a:moveTo>
                      <a:pt x="50" y="84"/>
                    </a:move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3" y="78"/>
                      <a:pt x="61" y="76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1"/>
                      <a:pt x="63" y="69"/>
                      <a:pt x="65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3" y="69"/>
                      <a:pt x="55" y="71"/>
                      <a:pt x="55" y="74"/>
                    </a:cubicBezTo>
                    <a:cubicBezTo>
                      <a:pt x="55" y="76"/>
                      <a:pt x="53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lnTo>
                      <a:pt x="50" y="84"/>
                    </a:lnTo>
                    <a:close/>
                    <a:moveTo>
                      <a:pt x="50" y="4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1"/>
                    </a:cubicBezTo>
                    <a:cubicBezTo>
                      <a:pt x="42" y="2"/>
                      <a:pt x="42" y="3"/>
                      <a:pt x="43" y="4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4"/>
                      <a:pt x="50" y="4"/>
                      <a:pt x="50" y="4"/>
                    </a:cubicBezTo>
                    <a:close/>
                    <a:moveTo>
                      <a:pt x="50" y="16"/>
                    </a:move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16"/>
                      <a:pt x="50" y="16"/>
                      <a:pt x="50" y="16"/>
                    </a:cubicBezTo>
                    <a:close/>
                    <a:moveTo>
                      <a:pt x="39" y="84"/>
                    </a:move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48" y="78"/>
                      <a:pt x="46" y="76"/>
                      <a:pt x="46" y="74"/>
                    </a:cubicBezTo>
                    <a:cubicBezTo>
                      <a:pt x="46" y="71"/>
                      <a:pt x="48" y="69"/>
                      <a:pt x="50" y="69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39" y="63"/>
                      <a:pt x="39" y="63"/>
                      <a:pt x="39" y="63"/>
                    </a:cubicBezTo>
                    <a:lnTo>
                      <a:pt x="39" y="84"/>
                    </a:lnTo>
                    <a:close/>
                    <a:moveTo>
                      <a:pt x="39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16" y="91"/>
                      <a:pt x="16" y="91"/>
                      <a:pt x="16" y="91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39" y="23"/>
                      <a:pt x="39" y="23"/>
                      <a:pt x="39" y="23"/>
                    </a:cubicBezTo>
                    <a:lnTo>
                      <a:pt x="39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1" name="íŝľíḓe"/>
              <p:cNvSpPr/>
              <p:nvPr/>
            </p:nvSpPr>
            <p:spPr bwMode="auto">
              <a:xfrm>
                <a:off x="6110800" y="1687916"/>
                <a:ext cx="208320" cy="122541"/>
              </a:xfrm>
              <a:custGeom>
                <a:avLst/>
                <a:gdLst>
                  <a:gd name="T0" fmla="*/ 170 w 170"/>
                  <a:gd name="T1" fmla="*/ 0 h 100"/>
                  <a:gd name="T2" fmla="*/ 11 w 170"/>
                  <a:gd name="T3" fmla="*/ 0 h 100"/>
                  <a:gd name="T4" fmla="*/ 11 w 170"/>
                  <a:gd name="T5" fmla="*/ 28 h 100"/>
                  <a:gd name="T6" fmla="*/ 0 w 170"/>
                  <a:gd name="T7" fmla="*/ 28 h 100"/>
                  <a:gd name="T8" fmla="*/ 0 w 170"/>
                  <a:gd name="T9" fmla="*/ 72 h 100"/>
                  <a:gd name="T10" fmla="*/ 11 w 170"/>
                  <a:gd name="T11" fmla="*/ 72 h 100"/>
                  <a:gd name="T12" fmla="*/ 11 w 170"/>
                  <a:gd name="T13" fmla="*/ 100 h 100"/>
                  <a:gd name="T14" fmla="*/ 170 w 170"/>
                  <a:gd name="T15" fmla="*/ 100 h 100"/>
                  <a:gd name="T16" fmla="*/ 170 w 170"/>
                  <a:gd name="T1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" h="100">
                    <a:moveTo>
                      <a:pt x="170" y="0"/>
                    </a:moveTo>
                    <a:lnTo>
                      <a:pt x="11" y="0"/>
                    </a:lnTo>
                    <a:lnTo>
                      <a:pt x="11" y="28"/>
                    </a:lnTo>
                    <a:lnTo>
                      <a:pt x="0" y="28"/>
                    </a:lnTo>
                    <a:lnTo>
                      <a:pt x="0" y="72"/>
                    </a:lnTo>
                    <a:lnTo>
                      <a:pt x="11" y="72"/>
                    </a:lnTo>
                    <a:lnTo>
                      <a:pt x="11" y="100"/>
                    </a:lnTo>
                    <a:lnTo>
                      <a:pt x="170" y="100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2" name="íṥḷíḋè"/>
              <p:cNvSpPr/>
              <p:nvPr/>
            </p:nvSpPr>
            <p:spPr bwMode="auto">
              <a:xfrm>
                <a:off x="5983357" y="1709973"/>
                <a:ext cx="66172" cy="66172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3" name="ïṡľïḑè"/>
              <p:cNvSpPr/>
              <p:nvPr/>
            </p:nvSpPr>
            <p:spPr bwMode="auto">
              <a:xfrm>
                <a:off x="5925763" y="1660957"/>
                <a:ext cx="176459" cy="330861"/>
              </a:xfrm>
              <a:custGeom>
                <a:avLst/>
                <a:gdLst>
                  <a:gd name="T0" fmla="*/ 20 w 40"/>
                  <a:gd name="T1" fmla="*/ 75 h 75"/>
                  <a:gd name="T2" fmla="*/ 40 w 40"/>
                  <a:gd name="T3" fmla="*/ 75 h 75"/>
                  <a:gd name="T4" fmla="*/ 40 w 40"/>
                  <a:gd name="T5" fmla="*/ 26 h 75"/>
                  <a:gd name="T6" fmla="*/ 40 w 40"/>
                  <a:gd name="T7" fmla="*/ 14 h 75"/>
                  <a:gd name="T8" fmla="*/ 40 w 40"/>
                  <a:gd name="T9" fmla="*/ 0 h 75"/>
                  <a:gd name="T10" fmla="*/ 20 w 40"/>
                  <a:gd name="T11" fmla="*/ 0 h 75"/>
                  <a:gd name="T12" fmla="*/ 20 w 40"/>
                  <a:gd name="T13" fmla="*/ 4 h 75"/>
                  <a:gd name="T14" fmla="*/ 35 w 40"/>
                  <a:gd name="T15" fmla="*/ 19 h 75"/>
                  <a:gd name="T16" fmla="*/ 20 w 40"/>
                  <a:gd name="T17" fmla="*/ 33 h 75"/>
                  <a:gd name="T18" fmla="*/ 20 w 40"/>
                  <a:gd name="T19" fmla="*/ 75 h 75"/>
                  <a:gd name="T20" fmla="*/ 0 w 40"/>
                  <a:gd name="T21" fmla="*/ 75 h 75"/>
                  <a:gd name="T22" fmla="*/ 20 w 40"/>
                  <a:gd name="T23" fmla="*/ 75 h 75"/>
                  <a:gd name="T24" fmla="*/ 20 w 40"/>
                  <a:gd name="T25" fmla="*/ 33 h 75"/>
                  <a:gd name="T26" fmla="*/ 20 w 40"/>
                  <a:gd name="T27" fmla="*/ 33 h 75"/>
                  <a:gd name="T28" fmla="*/ 5 w 40"/>
                  <a:gd name="T29" fmla="*/ 19 h 75"/>
                  <a:gd name="T30" fmla="*/ 20 w 40"/>
                  <a:gd name="T31" fmla="*/ 4 h 75"/>
                  <a:gd name="T32" fmla="*/ 20 w 40"/>
                  <a:gd name="T33" fmla="*/ 4 h 75"/>
                  <a:gd name="T34" fmla="*/ 20 w 40"/>
                  <a:gd name="T35" fmla="*/ 4 h 75"/>
                  <a:gd name="T36" fmla="*/ 20 w 40"/>
                  <a:gd name="T37" fmla="*/ 0 h 75"/>
                  <a:gd name="T38" fmla="*/ 0 w 40"/>
                  <a:gd name="T39" fmla="*/ 0 h 75"/>
                  <a:gd name="T40" fmla="*/ 0 w 40"/>
                  <a:gd name="T4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75">
                    <a:moveTo>
                      <a:pt x="20" y="75"/>
                    </a:move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8" y="4"/>
                      <a:pt x="35" y="10"/>
                      <a:pt x="35" y="19"/>
                    </a:cubicBezTo>
                    <a:cubicBezTo>
                      <a:pt x="35" y="27"/>
                      <a:pt x="28" y="33"/>
                      <a:pt x="20" y="33"/>
                    </a:cubicBezTo>
                    <a:lnTo>
                      <a:pt x="20" y="75"/>
                    </a:lnTo>
                    <a:close/>
                    <a:moveTo>
                      <a:pt x="0" y="75"/>
                    </a:move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2" y="33"/>
                      <a:pt x="5" y="27"/>
                      <a:pt x="5" y="19"/>
                    </a:cubicBezTo>
                    <a:cubicBezTo>
                      <a:pt x="5" y="10"/>
                      <a:pt x="12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4" name="íṩḻîḋé"/>
              <p:cNvSpPr/>
              <p:nvPr/>
            </p:nvSpPr>
            <p:spPr bwMode="auto">
              <a:xfrm>
                <a:off x="5360848" y="4169377"/>
                <a:ext cx="202193" cy="203419"/>
              </a:xfrm>
              <a:custGeom>
                <a:avLst/>
                <a:gdLst>
                  <a:gd name="T0" fmla="*/ 41 w 46"/>
                  <a:gd name="T1" fmla="*/ 32 h 46"/>
                  <a:gd name="T2" fmla="*/ 43 w 46"/>
                  <a:gd name="T3" fmla="*/ 34 h 46"/>
                  <a:gd name="T4" fmla="*/ 38 w 46"/>
                  <a:gd name="T5" fmla="*/ 41 h 46"/>
                  <a:gd name="T6" fmla="*/ 35 w 46"/>
                  <a:gd name="T7" fmla="*/ 38 h 46"/>
                  <a:gd name="T8" fmla="*/ 29 w 46"/>
                  <a:gd name="T9" fmla="*/ 42 h 46"/>
                  <a:gd name="T10" fmla="*/ 29 w 46"/>
                  <a:gd name="T11" fmla="*/ 45 h 46"/>
                  <a:gd name="T12" fmla="*/ 23 w 46"/>
                  <a:gd name="T13" fmla="*/ 45 h 46"/>
                  <a:gd name="T14" fmla="*/ 23 w 46"/>
                  <a:gd name="T15" fmla="*/ 36 h 46"/>
                  <a:gd name="T16" fmla="*/ 33 w 46"/>
                  <a:gd name="T17" fmla="*/ 31 h 46"/>
                  <a:gd name="T18" fmla="*/ 32 w 46"/>
                  <a:gd name="T19" fmla="*/ 13 h 46"/>
                  <a:gd name="T20" fmla="*/ 32 w 46"/>
                  <a:gd name="T21" fmla="*/ 13 h 46"/>
                  <a:gd name="T22" fmla="*/ 27 w 46"/>
                  <a:gd name="T23" fmla="*/ 10 h 46"/>
                  <a:gd name="T24" fmla="*/ 23 w 46"/>
                  <a:gd name="T25" fmla="*/ 10 h 46"/>
                  <a:gd name="T26" fmla="*/ 23 w 46"/>
                  <a:gd name="T27" fmla="*/ 0 h 46"/>
                  <a:gd name="T28" fmla="*/ 26 w 46"/>
                  <a:gd name="T29" fmla="*/ 0 h 46"/>
                  <a:gd name="T30" fmla="*/ 26 w 46"/>
                  <a:gd name="T31" fmla="*/ 3 h 46"/>
                  <a:gd name="T32" fmla="*/ 32 w 46"/>
                  <a:gd name="T33" fmla="*/ 5 h 46"/>
                  <a:gd name="T34" fmla="*/ 35 w 46"/>
                  <a:gd name="T35" fmla="*/ 3 h 46"/>
                  <a:gd name="T36" fmla="*/ 41 w 46"/>
                  <a:gd name="T37" fmla="*/ 8 h 46"/>
                  <a:gd name="T38" fmla="*/ 39 w 46"/>
                  <a:gd name="T39" fmla="*/ 11 h 46"/>
                  <a:gd name="T40" fmla="*/ 42 w 46"/>
                  <a:gd name="T41" fmla="*/ 17 h 46"/>
                  <a:gd name="T42" fmla="*/ 45 w 46"/>
                  <a:gd name="T43" fmla="*/ 17 h 46"/>
                  <a:gd name="T44" fmla="*/ 46 w 46"/>
                  <a:gd name="T45" fmla="*/ 25 h 46"/>
                  <a:gd name="T46" fmla="*/ 43 w 46"/>
                  <a:gd name="T47" fmla="*/ 25 h 46"/>
                  <a:gd name="T48" fmla="*/ 41 w 46"/>
                  <a:gd name="T49" fmla="*/ 32 h 46"/>
                  <a:gd name="T50" fmla="*/ 23 w 46"/>
                  <a:gd name="T51" fmla="*/ 45 h 46"/>
                  <a:gd name="T52" fmla="*/ 21 w 46"/>
                  <a:gd name="T53" fmla="*/ 46 h 46"/>
                  <a:gd name="T54" fmla="*/ 21 w 46"/>
                  <a:gd name="T55" fmla="*/ 42 h 46"/>
                  <a:gd name="T56" fmla="*/ 14 w 46"/>
                  <a:gd name="T57" fmla="*/ 40 h 46"/>
                  <a:gd name="T58" fmla="*/ 12 w 46"/>
                  <a:gd name="T59" fmla="*/ 43 h 46"/>
                  <a:gd name="T60" fmla="*/ 6 w 46"/>
                  <a:gd name="T61" fmla="*/ 37 h 46"/>
                  <a:gd name="T62" fmla="*/ 8 w 46"/>
                  <a:gd name="T63" fmla="*/ 35 h 46"/>
                  <a:gd name="T64" fmla="*/ 5 w 46"/>
                  <a:gd name="T65" fmla="*/ 29 h 46"/>
                  <a:gd name="T66" fmla="*/ 1 w 46"/>
                  <a:gd name="T67" fmla="*/ 29 h 46"/>
                  <a:gd name="T68" fmla="*/ 0 w 46"/>
                  <a:gd name="T69" fmla="*/ 21 h 46"/>
                  <a:gd name="T70" fmla="*/ 4 w 46"/>
                  <a:gd name="T71" fmla="*/ 20 h 46"/>
                  <a:gd name="T72" fmla="*/ 6 w 46"/>
                  <a:gd name="T73" fmla="*/ 14 h 46"/>
                  <a:gd name="T74" fmla="*/ 3 w 46"/>
                  <a:gd name="T75" fmla="*/ 12 h 46"/>
                  <a:gd name="T76" fmla="*/ 9 w 46"/>
                  <a:gd name="T77" fmla="*/ 5 h 46"/>
                  <a:gd name="T78" fmla="*/ 11 w 46"/>
                  <a:gd name="T79" fmla="*/ 7 h 46"/>
                  <a:gd name="T80" fmla="*/ 17 w 46"/>
                  <a:gd name="T81" fmla="*/ 4 h 46"/>
                  <a:gd name="T82" fmla="*/ 17 w 46"/>
                  <a:gd name="T83" fmla="*/ 1 h 46"/>
                  <a:gd name="T84" fmla="*/ 23 w 46"/>
                  <a:gd name="T85" fmla="*/ 0 h 46"/>
                  <a:gd name="T86" fmla="*/ 23 w 46"/>
                  <a:gd name="T87" fmla="*/ 10 h 46"/>
                  <a:gd name="T88" fmla="*/ 13 w 46"/>
                  <a:gd name="T89" fmla="*/ 14 h 46"/>
                  <a:gd name="T90" fmla="*/ 15 w 46"/>
                  <a:gd name="T91" fmla="*/ 33 h 46"/>
                  <a:gd name="T92" fmla="*/ 19 w 46"/>
                  <a:gd name="T93" fmla="*/ 35 h 46"/>
                  <a:gd name="T94" fmla="*/ 23 w 46"/>
                  <a:gd name="T95" fmla="*/ 36 h 46"/>
                  <a:gd name="T96" fmla="*/ 23 w 46"/>
                  <a:gd name="T9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" h="46">
                    <a:moveTo>
                      <a:pt x="41" y="32"/>
                    </a:moveTo>
                    <a:cubicBezTo>
                      <a:pt x="43" y="34"/>
                      <a:pt x="43" y="34"/>
                      <a:pt x="43" y="34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3" y="40"/>
                      <a:pt x="31" y="41"/>
                      <a:pt x="29" y="42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7" y="36"/>
                      <a:pt x="31" y="34"/>
                      <a:pt x="33" y="31"/>
                    </a:cubicBezTo>
                    <a:cubicBezTo>
                      <a:pt x="38" y="26"/>
                      <a:pt x="37" y="17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2"/>
                      <a:pt x="29" y="11"/>
                      <a:pt x="27" y="10"/>
                    </a:cubicBezTo>
                    <a:cubicBezTo>
                      <a:pt x="26" y="10"/>
                      <a:pt x="25" y="10"/>
                      <a:pt x="23" y="1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8" y="4"/>
                      <a:pt x="30" y="4"/>
                      <a:pt x="32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3"/>
                      <a:pt x="41" y="15"/>
                      <a:pt x="42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8"/>
                      <a:pt x="42" y="30"/>
                      <a:pt x="41" y="32"/>
                    </a:cubicBezTo>
                    <a:close/>
                    <a:moveTo>
                      <a:pt x="23" y="45"/>
                    </a:move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2"/>
                      <a:pt x="16" y="41"/>
                      <a:pt x="14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6" y="33"/>
                      <a:pt x="5" y="31"/>
                      <a:pt x="5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8"/>
                      <a:pt x="5" y="16"/>
                      <a:pt x="6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6"/>
                      <a:pt x="15" y="5"/>
                      <a:pt x="17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9" y="10"/>
                      <a:pt x="16" y="11"/>
                      <a:pt x="13" y="14"/>
                    </a:cubicBezTo>
                    <a:cubicBezTo>
                      <a:pt x="9" y="20"/>
                      <a:pt x="9" y="28"/>
                      <a:pt x="15" y="33"/>
                    </a:cubicBezTo>
                    <a:cubicBezTo>
                      <a:pt x="16" y="34"/>
                      <a:pt x="18" y="35"/>
                      <a:pt x="19" y="35"/>
                    </a:cubicBezTo>
                    <a:cubicBezTo>
                      <a:pt x="21" y="36"/>
                      <a:pt x="22" y="36"/>
                      <a:pt x="23" y="36"/>
                    </a:cubicBezTo>
                    <a:lnTo>
                      <a:pt x="2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5" name="íśľîḑé"/>
              <p:cNvSpPr/>
              <p:nvPr/>
            </p:nvSpPr>
            <p:spPr bwMode="auto">
              <a:xfrm>
                <a:off x="6066685" y="3104493"/>
                <a:ext cx="208320" cy="398259"/>
              </a:xfrm>
              <a:custGeom>
                <a:avLst/>
                <a:gdLst>
                  <a:gd name="T0" fmla="*/ 24 w 47"/>
                  <a:gd name="T1" fmla="*/ 90 h 90"/>
                  <a:gd name="T2" fmla="*/ 47 w 47"/>
                  <a:gd name="T3" fmla="*/ 90 h 90"/>
                  <a:gd name="T4" fmla="*/ 47 w 47"/>
                  <a:gd name="T5" fmla="*/ 0 h 90"/>
                  <a:gd name="T6" fmla="*/ 24 w 47"/>
                  <a:gd name="T7" fmla="*/ 0 h 90"/>
                  <a:gd name="T8" fmla="*/ 24 w 47"/>
                  <a:gd name="T9" fmla="*/ 5 h 90"/>
                  <a:gd name="T10" fmla="*/ 42 w 47"/>
                  <a:gd name="T11" fmla="*/ 5 h 90"/>
                  <a:gd name="T12" fmla="*/ 42 w 47"/>
                  <a:gd name="T13" fmla="*/ 23 h 90"/>
                  <a:gd name="T14" fmla="*/ 24 w 47"/>
                  <a:gd name="T15" fmla="*/ 23 h 90"/>
                  <a:gd name="T16" fmla="*/ 24 w 47"/>
                  <a:gd name="T17" fmla="*/ 27 h 90"/>
                  <a:gd name="T18" fmla="*/ 42 w 47"/>
                  <a:gd name="T19" fmla="*/ 27 h 90"/>
                  <a:gd name="T20" fmla="*/ 42 w 47"/>
                  <a:gd name="T21" fmla="*/ 44 h 90"/>
                  <a:gd name="T22" fmla="*/ 24 w 47"/>
                  <a:gd name="T23" fmla="*/ 44 h 90"/>
                  <a:gd name="T24" fmla="*/ 24 w 47"/>
                  <a:gd name="T25" fmla="*/ 51 h 90"/>
                  <a:gd name="T26" fmla="*/ 24 w 47"/>
                  <a:gd name="T27" fmla="*/ 51 h 90"/>
                  <a:gd name="T28" fmla="*/ 29 w 47"/>
                  <a:gd name="T29" fmla="*/ 57 h 90"/>
                  <a:gd name="T30" fmla="*/ 24 w 47"/>
                  <a:gd name="T31" fmla="*/ 62 h 90"/>
                  <a:gd name="T32" fmla="*/ 24 w 47"/>
                  <a:gd name="T33" fmla="*/ 62 h 90"/>
                  <a:gd name="T34" fmla="*/ 24 w 47"/>
                  <a:gd name="T35" fmla="*/ 62 h 90"/>
                  <a:gd name="T36" fmla="*/ 24 w 47"/>
                  <a:gd name="T37" fmla="*/ 71 h 90"/>
                  <a:gd name="T38" fmla="*/ 24 w 47"/>
                  <a:gd name="T39" fmla="*/ 71 h 90"/>
                  <a:gd name="T40" fmla="*/ 29 w 47"/>
                  <a:gd name="T41" fmla="*/ 77 h 90"/>
                  <a:gd name="T42" fmla="*/ 24 w 47"/>
                  <a:gd name="T43" fmla="*/ 82 h 90"/>
                  <a:gd name="T44" fmla="*/ 24 w 47"/>
                  <a:gd name="T45" fmla="*/ 82 h 90"/>
                  <a:gd name="T46" fmla="*/ 24 w 47"/>
                  <a:gd name="T47" fmla="*/ 82 h 90"/>
                  <a:gd name="T48" fmla="*/ 24 w 47"/>
                  <a:gd name="T49" fmla="*/ 90 h 90"/>
                  <a:gd name="T50" fmla="*/ 0 w 47"/>
                  <a:gd name="T51" fmla="*/ 90 h 90"/>
                  <a:gd name="T52" fmla="*/ 24 w 47"/>
                  <a:gd name="T53" fmla="*/ 90 h 90"/>
                  <a:gd name="T54" fmla="*/ 24 w 47"/>
                  <a:gd name="T55" fmla="*/ 82 h 90"/>
                  <a:gd name="T56" fmla="*/ 18 w 47"/>
                  <a:gd name="T57" fmla="*/ 77 h 90"/>
                  <a:gd name="T58" fmla="*/ 24 w 47"/>
                  <a:gd name="T59" fmla="*/ 71 h 90"/>
                  <a:gd name="T60" fmla="*/ 24 w 47"/>
                  <a:gd name="T61" fmla="*/ 62 h 90"/>
                  <a:gd name="T62" fmla="*/ 18 w 47"/>
                  <a:gd name="T63" fmla="*/ 57 h 90"/>
                  <a:gd name="T64" fmla="*/ 24 w 47"/>
                  <a:gd name="T65" fmla="*/ 51 h 90"/>
                  <a:gd name="T66" fmla="*/ 24 w 47"/>
                  <a:gd name="T67" fmla="*/ 44 h 90"/>
                  <a:gd name="T68" fmla="*/ 5 w 47"/>
                  <a:gd name="T69" fmla="*/ 44 h 90"/>
                  <a:gd name="T70" fmla="*/ 5 w 47"/>
                  <a:gd name="T71" fmla="*/ 27 h 90"/>
                  <a:gd name="T72" fmla="*/ 5 w 47"/>
                  <a:gd name="T73" fmla="*/ 27 h 90"/>
                  <a:gd name="T74" fmla="*/ 24 w 47"/>
                  <a:gd name="T75" fmla="*/ 27 h 90"/>
                  <a:gd name="T76" fmla="*/ 24 w 47"/>
                  <a:gd name="T77" fmla="*/ 23 h 90"/>
                  <a:gd name="T78" fmla="*/ 5 w 47"/>
                  <a:gd name="T79" fmla="*/ 23 h 90"/>
                  <a:gd name="T80" fmla="*/ 5 w 47"/>
                  <a:gd name="T81" fmla="*/ 5 h 90"/>
                  <a:gd name="T82" fmla="*/ 5 w 47"/>
                  <a:gd name="T83" fmla="*/ 5 h 90"/>
                  <a:gd name="T84" fmla="*/ 24 w 47"/>
                  <a:gd name="T85" fmla="*/ 5 h 90"/>
                  <a:gd name="T86" fmla="*/ 24 w 47"/>
                  <a:gd name="T87" fmla="*/ 0 h 90"/>
                  <a:gd name="T88" fmla="*/ 0 w 47"/>
                  <a:gd name="T89" fmla="*/ 0 h 90"/>
                  <a:gd name="T90" fmla="*/ 0 w 47"/>
                  <a:gd name="T91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" h="90">
                    <a:moveTo>
                      <a:pt x="24" y="90"/>
                    </a:moveTo>
                    <a:cubicBezTo>
                      <a:pt x="47" y="90"/>
                      <a:pt x="47" y="90"/>
                      <a:pt x="47" y="9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7" y="51"/>
                      <a:pt x="29" y="54"/>
                      <a:pt x="29" y="57"/>
                    </a:cubicBezTo>
                    <a:cubicBezTo>
                      <a:pt x="29" y="60"/>
                      <a:pt x="27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7" y="71"/>
                      <a:pt x="29" y="74"/>
                      <a:pt x="29" y="77"/>
                    </a:cubicBezTo>
                    <a:cubicBezTo>
                      <a:pt x="29" y="80"/>
                      <a:pt x="27" y="82"/>
                      <a:pt x="24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90"/>
                    </a:lnTo>
                    <a:close/>
                    <a:moveTo>
                      <a:pt x="0" y="90"/>
                    </a:move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1" y="82"/>
                      <a:pt x="18" y="80"/>
                      <a:pt x="18" y="77"/>
                    </a:cubicBezTo>
                    <a:cubicBezTo>
                      <a:pt x="18" y="74"/>
                      <a:pt x="21" y="71"/>
                      <a:pt x="24" y="7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1" y="62"/>
                      <a:pt x="18" y="60"/>
                      <a:pt x="18" y="57"/>
                    </a:cubicBezTo>
                    <a:cubicBezTo>
                      <a:pt x="18" y="54"/>
                      <a:pt x="21" y="51"/>
                      <a:pt x="24" y="51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6" name="iśľïḍé"/>
              <p:cNvSpPr/>
              <p:nvPr/>
            </p:nvSpPr>
            <p:spPr bwMode="auto">
              <a:xfrm>
                <a:off x="6292161" y="3104493"/>
                <a:ext cx="83328" cy="398259"/>
              </a:xfrm>
              <a:custGeom>
                <a:avLst/>
                <a:gdLst>
                  <a:gd name="T0" fmla="*/ 68 w 68"/>
                  <a:gd name="T1" fmla="*/ 307 h 325"/>
                  <a:gd name="T2" fmla="*/ 68 w 68"/>
                  <a:gd name="T3" fmla="*/ 55 h 325"/>
                  <a:gd name="T4" fmla="*/ 0 w 68"/>
                  <a:gd name="T5" fmla="*/ 0 h 325"/>
                  <a:gd name="T6" fmla="*/ 0 w 68"/>
                  <a:gd name="T7" fmla="*/ 325 h 325"/>
                  <a:gd name="T8" fmla="*/ 68 w 68"/>
                  <a:gd name="T9" fmla="*/ 307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25">
                    <a:moveTo>
                      <a:pt x="68" y="307"/>
                    </a:moveTo>
                    <a:lnTo>
                      <a:pt x="68" y="55"/>
                    </a:lnTo>
                    <a:lnTo>
                      <a:pt x="0" y="0"/>
                    </a:lnTo>
                    <a:lnTo>
                      <a:pt x="0" y="325"/>
                    </a:lnTo>
                    <a:lnTo>
                      <a:pt x="68" y="3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7" name="îšļiďe"/>
              <p:cNvSpPr/>
              <p:nvPr/>
            </p:nvSpPr>
            <p:spPr bwMode="auto">
              <a:xfrm>
                <a:off x="6102222" y="3140030"/>
                <a:ext cx="140922" cy="5391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8" name="ïŝļíde"/>
              <p:cNvSpPr/>
              <p:nvPr/>
            </p:nvSpPr>
            <p:spPr bwMode="auto">
              <a:xfrm>
                <a:off x="6102222" y="3233161"/>
                <a:ext cx="140922" cy="526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9" name="íSḻîďe"/>
              <p:cNvSpPr/>
              <p:nvPr/>
            </p:nvSpPr>
            <p:spPr bwMode="auto">
              <a:xfrm>
                <a:off x="6300739" y="1872953"/>
                <a:ext cx="140922" cy="238955"/>
              </a:xfrm>
              <a:custGeom>
                <a:avLst/>
                <a:gdLst>
                  <a:gd name="T0" fmla="*/ 0 w 32"/>
                  <a:gd name="T1" fmla="*/ 37 h 54"/>
                  <a:gd name="T2" fmla="*/ 0 w 32"/>
                  <a:gd name="T3" fmla="*/ 45 h 54"/>
                  <a:gd name="T4" fmla="*/ 9 w 32"/>
                  <a:gd name="T5" fmla="*/ 54 h 54"/>
                  <a:gd name="T6" fmla="*/ 23 w 32"/>
                  <a:gd name="T7" fmla="*/ 54 h 54"/>
                  <a:gd name="T8" fmla="*/ 32 w 32"/>
                  <a:gd name="T9" fmla="*/ 45 h 54"/>
                  <a:gd name="T10" fmla="*/ 32 w 32"/>
                  <a:gd name="T11" fmla="*/ 37 h 54"/>
                  <a:gd name="T12" fmla="*/ 20 w 32"/>
                  <a:gd name="T13" fmla="*/ 37 h 54"/>
                  <a:gd name="T14" fmla="*/ 20 w 32"/>
                  <a:gd name="T15" fmla="*/ 30 h 54"/>
                  <a:gd name="T16" fmla="*/ 32 w 32"/>
                  <a:gd name="T17" fmla="*/ 30 h 54"/>
                  <a:gd name="T18" fmla="*/ 32 w 32"/>
                  <a:gd name="T19" fmla="*/ 20 h 54"/>
                  <a:gd name="T20" fmla="*/ 20 w 32"/>
                  <a:gd name="T21" fmla="*/ 20 h 54"/>
                  <a:gd name="T22" fmla="*/ 20 w 32"/>
                  <a:gd name="T23" fmla="*/ 13 h 54"/>
                  <a:gd name="T24" fmla="*/ 32 w 32"/>
                  <a:gd name="T25" fmla="*/ 13 h 54"/>
                  <a:gd name="T26" fmla="*/ 32 w 32"/>
                  <a:gd name="T27" fmla="*/ 9 h 54"/>
                  <a:gd name="T28" fmla="*/ 23 w 32"/>
                  <a:gd name="T29" fmla="*/ 0 h 54"/>
                  <a:gd name="T30" fmla="*/ 9 w 32"/>
                  <a:gd name="T31" fmla="*/ 0 h 54"/>
                  <a:gd name="T32" fmla="*/ 0 w 32"/>
                  <a:gd name="T33" fmla="*/ 9 h 54"/>
                  <a:gd name="T34" fmla="*/ 0 w 32"/>
                  <a:gd name="T35" fmla="*/ 13 h 54"/>
                  <a:gd name="T36" fmla="*/ 11 w 32"/>
                  <a:gd name="T37" fmla="*/ 13 h 54"/>
                  <a:gd name="T38" fmla="*/ 11 w 32"/>
                  <a:gd name="T39" fmla="*/ 20 h 54"/>
                  <a:gd name="T40" fmla="*/ 0 w 32"/>
                  <a:gd name="T41" fmla="*/ 20 h 54"/>
                  <a:gd name="T42" fmla="*/ 0 w 32"/>
                  <a:gd name="T43" fmla="*/ 30 h 54"/>
                  <a:gd name="T44" fmla="*/ 11 w 32"/>
                  <a:gd name="T45" fmla="*/ 30 h 54"/>
                  <a:gd name="T46" fmla="*/ 11 w 32"/>
                  <a:gd name="T47" fmla="*/ 37 h 54"/>
                  <a:gd name="T48" fmla="*/ 0 w 32"/>
                  <a:gd name="T49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54">
                    <a:moveTo>
                      <a:pt x="0" y="37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50"/>
                      <a:pt x="4" y="54"/>
                      <a:pt x="9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8" y="54"/>
                      <a:pt x="32" y="50"/>
                      <a:pt x="32" y="45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4"/>
                      <a:pt x="28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7"/>
                      <a:pt x="11" y="37"/>
                      <a:pt x="11" y="37"/>
                    </a:cubicBez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0" name="íşľïďè"/>
              <p:cNvSpPr/>
              <p:nvPr/>
            </p:nvSpPr>
            <p:spPr bwMode="auto">
              <a:xfrm>
                <a:off x="4202833" y="680626"/>
                <a:ext cx="44115" cy="10170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1" name="îṧ1íḍe"/>
              <p:cNvSpPr/>
              <p:nvPr/>
            </p:nvSpPr>
            <p:spPr bwMode="auto">
              <a:xfrm>
                <a:off x="4202833" y="835028"/>
                <a:ext cx="44115" cy="18136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2" name="ïsḻîḋê"/>
              <p:cNvSpPr/>
              <p:nvPr/>
            </p:nvSpPr>
            <p:spPr bwMode="auto">
              <a:xfrm>
                <a:off x="4092546" y="680626"/>
                <a:ext cx="49017" cy="18503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3" name="ïsļïḑé"/>
              <p:cNvSpPr/>
              <p:nvPr/>
            </p:nvSpPr>
            <p:spPr bwMode="auto">
              <a:xfrm>
                <a:off x="4092546" y="923258"/>
                <a:ext cx="49017" cy="931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4" name="ïšliḋè"/>
              <p:cNvSpPr/>
              <p:nvPr/>
            </p:nvSpPr>
            <p:spPr bwMode="auto">
              <a:xfrm>
                <a:off x="3987160" y="680626"/>
                <a:ext cx="44115" cy="3063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5" name="îṡlíḋé"/>
              <p:cNvSpPr/>
              <p:nvPr/>
            </p:nvSpPr>
            <p:spPr bwMode="auto">
              <a:xfrm>
                <a:off x="3987160" y="763954"/>
                <a:ext cx="44115" cy="25243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6" name="iŝḻiḍe"/>
              <p:cNvSpPr/>
              <p:nvPr/>
            </p:nvSpPr>
            <p:spPr bwMode="auto">
              <a:xfrm>
                <a:off x="3968779" y="719840"/>
                <a:ext cx="79652" cy="35537"/>
              </a:xfrm>
              <a:custGeom>
                <a:avLst/>
                <a:gdLst>
                  <a:gd name="T0" fmla="*/ 0 w 65"/>
                  <a:gd name="T1" fmla="*/ 0 h 29"/>
                  <a:gd name="T2" fmla="*/ 0 w 65"/>
                  <a:gd name="T3" fmla="*/ 29 h 29"/>
                  <a:gd name="T4" fmla="*/ 15 w 65"/>
                  <a:gd name="T5" fmla="*/ 29 h 29"/>
                  <a:gd name="T6" fmla="*/ 51 w 65"/>
                  <a:gd name="T7" fmla="*/ 29 h 29"/>
                  <a:gd name="T8" fmla="*/ 65 w 65"/>
                  <a:gd name="T9" fmla="*/ 29 h 29"/>
                  <a:gd name="T10" fmla="*/ 65 w 65"/>
                  <a:gd name="T11" fmla="*/ 0 h 29"/>
                  <a:gd name="T12" fmla="*/ 51 w 65"/>
                  <a:gd name="T13" fmla="*/ 0 h 29"/>
                  <a:gd name="T14" fmla="*/ 15 w 65"/>
                  <a:gd name="T15" fmla="*/ 0 h 29"/>
                  <a:gd name="T16" fmla="*/ 0 w 65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29">
                    <a:moveTo>
                      <a:pt x="0" y="0"/>
                    </a:moveTo>
                    <a:lnTo>
                      <a:pt x="0" y="29"/>
                    </a:lnTo>
                    <a:lnTo>
                      <a:pt x="15" y="29"/>
                    </a:lnTo>
                    <a:lnTo>
                      <a:pt x="51" y="29"/>
                    </a:lnTo>
                    <a:lnTo>
                      <a:pt x="65" y="29"/>
                    </a:lnTo>
                    <a:lnTo>
                      <a:pt x="65" y="0"/>
                    </a:lnTo>
                    <a:lnTo>
                      <a:pt x="51" y="0"/>
                    </a:lnTo>
                    <a:lnTo>
                      <a:pt x="1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7" name="iṣlîḍê"/>
              <p:cNvSpPr/>
              <p:nvPr/>
            </p:nvSpPr>
            <p:spPr bwMode="auto">
              <a:xfrm>
                <a:off x="4075390" y="874242"/>
                <a:ext cx="83328" cy="35537"/>
              </a:xfrm>
              <a:custGeom>
                <a:avLst/>
                <a:gdLst>
                  <a:gd name="T0" fmla="*/ 0 w 68"/>
                  <a:gd name="T1" fmla="*/ 0 h 29"/>
                  <a:gd name="T2" fmla="*/ 0 w 68"/>
                  <a:gd name="T3" fmla="*/ 29 h 29"/>
                  <a:gd name="T4" fmla="*/ 14 w 68"/>
                  <a:gd name="T5" fmla="*/ 29 h 29"/>
                  <a:gd name="T6" fmla="*/ 54 w 68"/>
                  <a:gd name="T7" fmla="*/ 29 h 29"/>
                  <a:gd name="T8" fmla="*/ 68 w 68"/>
                  <a:gd name="T9" fmla="*/ 29 h 29"/>
                  <a:gd name="T10" fmla="*/ 68 w 68"/>
                  <a:gd name="T11" fmla="*/ 0 h 29"/>
                  <a:gd name="T12" fmla="*/ 54 w 68"/>
                  <a:gd name="T13" fmla="*/ 0 h 29"/>
                  <a:gd name="T14" fmla="*/ 14 w 68"/>
                  <a:gd name="T15" fmla="*/ 0 h 29"/>
                  <a:gd name="T16" fmla="*/ 0 w 68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29">
                    <a:moveTo>
                      <a:pt x="0" y="0"/>
                    </a:moveTo>
                    <a:lnTo>
                      <a:pt x="0" y="29"/>
                    </a:lnTo>
                    <a:lnTo>
                      <a:pt x="14" y="29"/>
                    </a:lnTo>
                    <a:lnTo>
                      <a:pt x="54" y="29"/>
                    </a:lnTo>
                    <a:lnTo>
                      <a:pt x="68" y="29"/>
                    </a:lnTo>
                    <a:lnTo>
                      <a:pt x="68" y="0"/>
                    </a:lnTo>
                    <a:lnTo>
                      <a:pt x="54" y="0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8" name="íŝḷiḓê"/>
              <p:cNvSpPr/>
              <p:nvPr/>
            </p:nvSpPr>
            <p:spPr bwMode="auto">
              <a:xfrm>
                <a:off x="4185677" y="790914"/>
                <a:ext cx="83328" cy="35537"/>
              </a:xfrm>
              <a:custGeom>
                <a:avLst/>
                <a:gdLst>
                  <a:gd name="T0" fmla="*/ 14 w 68"/>
                  <a:gd name="T1" fmla="*/ 0 h 29"/>
                  <a:gd name="T2" fmla="*/ 0 w 68"/>
                  <a:gd name="T3" fmla="*/ 0 h 29"/>
                  <a:gd name="T4" fmla="*/ 0 w 68"/>
                  <a:gd name="T5" fmla="*/ 29 h 29"/>
                  <a:gd name="T6" fmla="*/ 14 w 68"/>
                  <a:gd name="T7" fmla="*/ 29 h 29"/>
                  <a:gd name="T8" fmla="*/ 50 w 68"/>
                  <a:gd name="T9" fmla="*/ 29 h 29"/>
                  <a:gd name="T10" fmla="*/ 68 w 68"/>
                  <a:gd name="T11" fmla="*/ 29 h 29"/>
                  <a:gd name="T12" fmla="*/ 68 w 68"/>
                  <a:gd name="T13" fmla="*/ 0 h 29"/>
                  <a:gd name="T14" fmla="*/ 50 w 68"/>
                  <a:gd name="T15" fmla="*/ 0 h 29"/>
                  <a:gd name="T16" fmla="*/ 14 w 68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29">
                    <a:moveTo>
                      <a:pt x="14" y="0"/>
                    </a:moveTo>
                    <a:lnTo>
                      <a:pt x="0" y="0"/>
                    </a:lnTo>
                    <a:lnTo>
                      <a:pt x="0" y="29"/>
                    </a:lnTo>
                    <a:lnTo>
                      <a:pt x="14" y="29"/>
                    </a:lnTo>
                    <a:lnTo>
                      <a:pt x="50" y="29"/>
                    </a:lnTo>
                    <a:lnTo>
                      <a:pt x="68" y="29"/>
                    </a:lnTo>
                    <a:lnTo>
                      <a:pt x="68" y="0"/>
                    </a:lnTo>
                    <a:lnTo>
                      <a:pt x="5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9" name="îŝľïde"/>
              <p:cNvSpPr/>
              <p:nvPr/>
            </p:nvSpPr>
            <p:spPr bwMode="auto">
              <a:xfrm>
                <a:off x="4335177" y="623032"/>
                <a:ext cx="442374" cy="344341"/>
              </a:xfrm>
              <a:custGeom>
                <a:avLst/>
                <a:gdLst>
                  <a:gd name="T0" fmla="*/ 89 w 100"/>
                  <a:gd name="T1" fmla="*/ 17 h 78"/>
                  <a:gd name="T2" fmla="*/ 81 w 100"/>
                  <a:gd name="T3" fmla="*/ 18 h 78"/>
                  <a:gd name="T4" fmla="*/ 81 w 100"/>
                  <a:gd name="T5" fmla="*/ 22 h 78"/>
                  <a:gd name="T6" fmla="*/ 91 w 100"/>
                  <a:gd name="T7" fmla="*/ 44 h 78"/>
                  <a:gd name="T8" fmla="*/ 91 w 100"/>
                  <a:gd name="T9" fmla="*/ 55 h 78"/>
                  <a:gd name="T10" fmla="*/ 81 w 100"/>
                  <a:gd name="T11" fmla="*/ 78 h 78"/>
                  <a:gd name="T12" fmla="*/ 100 w 100"/>
                  <a:gd name="T13" fmla="*/ 74 h 78"/>
                  <a:gd name="T14" fmla="*/ 100 w 100"/>
                  <a:gd name="T15" fmla="*/ 28 h 78"/>
                  <a:gd name="T16" fmla="*/ 80 w 100"/>
                  <a:gd name="T17" fmla="*/ 0 h 78"/>
                  <a:gd name="T18" fmla="*/ 50 w 100"/>
                  <a:gd name="T19" fmla="*/ 6 h 78"/>
                  <a:gd name="T20" fmla="*/ 81 w 100"/>
                  <a:gd name="T21" fmla="*/ 18 h 78"/>
                  <a:gd name="T22" fmla="*/ 50 w 100"/>
                  <a:gd name="T23" fmla="*/ 63 h 78"/>
                  <a:gd name="T24" fmla="*/ 76 w 100"/>
                  <a:gd name="T25" fmla="*/ 74 h 78"/>
                  <a:gd name="T26" fmla="*/ 81 w 100"/>
                  <a:gd name="T27" fmla="*/ 78 h 78"/>
                  <a:gd name="T28" fmla="*/ 71 w 100"/>
                  <a:gd name="T29" fmla="*/ 55 h 78"/>
                  <a:gd name="T30" fmla="*/ 81 w 100"/>
                  <a:gd name="T31" fmla="*/ 44 h 78"/>
                  <a:gd name="T32" fmla="*/ 50 w 100"/>
                  <a:gd name="T33" fmla="*/ 22 h 78"/>
                  <a:gd name="T34" fmla="*/ 50 w 100"/>
                  <a:gd name="T35" fmla="*/ 0 h 78"/>
                  <a:gd name="T36" fmla="*/ 19 w 100"/>
                  <a:gd name="T37" fmla="*/ 1 h 78"/>
                  <a:gd name="T38" fmla="*/ 25 w 100"/>
                  <a:gd name="T39" fmla="*/ 6 h 78"/>
                  <a:gd name="T40" fmla="*/ 50 w 100"/>
                  <a:gd name="T41" fmla="*/ 6 h 78"/>
                  <a:gd name="T42" fmla="*/ 19 w 100"/>
                  <a:gd name="T43" fmla="*/ 78 h 78"/>
                  <a:gd name="T44" fmla="*/ 24 w 100"/>
                  <a:gd name="T45" fmla="*/ 74 h 78"/>
                  <a:gd name="T46" fmla="*/ 50 w 100"/>
                  <a:gd name="T47" fmla="*/ 63 h 78"/>
                  <a:gd name="T48" fmla="*/ 19 w 100"/>
                  <a:gd name="T49" fmla="*/ 22 h 78"/>
                  <a:gd name="T50" fmla="*/ 29 w 100"/>
                  <a:gd name="T51" fmla="*/ 44 h 78"/>
                  <a:gd name="T52" fmla="*/ 29 w 100"/>
                  <a:gd name="T53" fmla="*/ 55 h 78"/>
                  <a:gd name="T54" fmla="*/ 19 w 100"/>
                  <a:gd name="T55" fmla="*/ 78 h 78"/>
                  <a:gd name="T56" fmla="*/ 10 w 100"/>
                  <a:gd name="T57" fmla="*/ 17 h 78"/>
                  <a:gd name="T58" fmla="*/ 0 w 100"/>
                  <a:gd name="T59" fmla="*/ 60 h 78"/>
                  <a:gd name="T60" fmla="*/ 0 w 100"/>
                  <a:gd name="T61" fmla="*/ 74 h 78"/>
                  <a:gd name="T62" fmla="*/ 19 w 100"/>
                  <a:gd name="T63" fmla="*/ 78 h 78"/>
                  <a:gd name="T64" fmla="*/ 9 w 100"/>
                  <a:gd name="T65" fmla="*/ 55 h 78"/>
                  <a:gd name="T66" fmla="*/ 19 w 100"/>
                  <a:gd name="T67" fmla="*/ 44 h 78"/>
                  <a:gd name="T68" fmla="*/ 17 w 100"/>
                  <a:gd name="T69" fmla="*/ 22 h 78"/>
                  <a:gd name="T70" fmla="*/ 19 w 100"/>
                  <a:gd name="T71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78">
                    <a:moveTo>
                      <a:pt x="100" y="28"/>
                    </a:moveTo>
                    <a:cubicBezTo>
                      <a:pt x="89" y="17"/>
                      <a:pt x="89" y="17"/>
                      <a:pt x="89" y="17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81" y="78"/>
                      <a:pt x="81" y="78"/>
                      <a:pt x="81" y="78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97" y="78"/>
                      <a:pt x="100" y="76"/>
                      <a:pt x="100" y="74"/>
                    </a:cubicBezTo>
                    <a:cubicBezTo>
                      <a:pt x="100" y="63"/>
                      <a:pt x="100" y="63"/>
                      <a:pt x="100" y="63"/>
                    </a:cubicBezTo>
                    <a:lnTo>
                      <a:pt x="100" y="28"/>
                    </a:lnTo>
                    <a:close/>
                    <a:moveTo>
                      <a:pt x="81" y="1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"/>
                      <a:pt x="81" y="1"/>
                      <a:pt x="81" y="1"/>
                    </a:cubicBezTo>
                    <a:close/>
                    <a:moveTo>
                      <a:pt x="50" y="63"/>
                    </a:moveTo>
                    <a:cubicBezTo>
                      <a:pt x="76" y="63"/>
                      <a:pt x="76" y="63"/>
                      <a:pt x="76" y="63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6"/>
                      <a:pt x="78" y="78"/>
                      <a:pt x="80" y="78"/>
                    </a:cubicBezTo>
                    <a:cubicBezTo>
                      <a:pt x="81" y="78"/>
                      <a:pt x="81" y="78"/>
                      <a:pt x="81" y="78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50" y="22"/>
                      <a:pt x="50" y="22"/>
                      <a:pt x="50" y="22"/>
                    </a:cubicBezTo>
                    <a:lnTo>
                      <a:pt x="50" y="63"/>
                    </a:lnTo>
                    <a:close/>
                    <a:moveTo>
                      <a:pt x="5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0"/>
                      <a:pt x="50" y="0"/>
                      <a:pt x="50" y="0"/>
                    </a:cubicBezTo>
                    <a:close/>
                    <a:moveTo>
                      <a:pt x="19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2" y="78"/>
                      <a:pt x="24" y="76"/>
                      <a:pt x="24" y="74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19" y="55"/>
                      <a:pt x="19" y="55"/>
                      <a:pt x="19" y="55"/>
                    </a:cubicBezTo>
                    <a:lnTo>
                      <a:pt x="19" y="78"/>
                    </a:lnTo>
                    <a:close/>
                    <a:moveTo>
                      <a:pt x="19" y="1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6"/>
                      <a:pt x="2" y="78"/>
                      <a:pt x="5" y="78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18"/>
                      <a:pt x="19" y="18"/>
                      <a:pt x="19" y="18"/>
                    </a:cubicBezTo>
                    <a:lnTo>
                      <a:pt x="1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0" name="íṩļîḓe"/>
              <p:cNvSpPr/>
              <p:nvPr/>
            </p:nvSpPr>
            <p:spPr bwMode="auto">
              <a:xfrm>
                <a:off x="2913699" y="3453735"/>
                <a:ext cx="374976" cy="379878"/>
              </a:xfrm>
              <a:custGeom>
                <a:avLst/>
                <a:gdLst>
                  <a:gd name="T0" fmla="*/ 64 w 85"/>
                  <a:gd name="T1" fmla="*/ 80 h 86"/>
                  <a:gd name="T2" fmla="*/ 79 w 85"/>
                  <a:gd name="T3" fmla="*/ 64 h 86"/>
                  <a:gd name="T4" fmla="*/ 84 w 85"/>
                  <a:gd name="T5" fmla="*/ 52 h 86"/>
                  <a:gd name="T6" fmla="*/ 84 w 85"/>
                  <a:gd name="T7" fmla="*/ 34 h 86"/>
                  <a:gd name="T8" fmla="*/ 79 w 85"/>
                  <a:gd name="T9" fmla="*/ 22 h 86"/>
                  <a:gd name="T10" fmla="*/ 64 w 85"/>
                  <a:gd name="T11" fmla="*/ 6 h 86"/>
                  <a:gd name="T12" fmla="*/ 58 w 85"/>
                  <a:gd name="T13" fmla="*/ 3 h 86"/>
                  <a:gd name="T14" fmla="*/ 45 w 85"/>
                  <a:gd name="T15" fmla="*/ 0 h 86"/>
                  <a:gd name="T16" fmla="*/ 47 w 85"/>
                  <a:gd name="T17" fmla="*/ 5 h 86"/>
                  <a:gd name="T18" fmla="*/ 53 w 85"/>
                  <a:gd name="T19" fmla="*/ 5 h 86"/>
                  <a:gd name="T20" fmla="*/ 57 w 85"/>
                  <a:gd name="T21" fmla="*/ 6 h 86"/>
                  <a:gd name="T22" fmla="*/ 56 w 85"/>
                  <a:gd name="T23" fmla="*/ 7 h 86"/>
                  <a:gd name="T24" fmla="*/ 49 w 85"/>
                  <a:gd name="T25" fmla="*/ 9 h 86"/>
                  <a:gd name="T26" fmla="*/ 50 w 85"/>
                  <a:gd name="T27" fmla="*/ 14 h 86"/>
                  <a:gd name="T28" fmla="*/ 54 w 85"/>
                  <a:gd name="T29" fmla="*/ 17 h 86"/>
                  <a:gd name="T30" fmla="*/ 60 w 85"/>
                  <a:gd name="T31" fmla="*/ 9 h 86"/>
                  <a:gd name="T32" fmla="*/ 65 w 85"/>
                  <a:gd name="T33" fmla="*/ 10 h 86"/>
                  <a:gd name="T34" fmla="*/ 68 w 85"/>
                  <a:gd name="T35" fmla="*/ 12 h 86"/>
                  <a:gd name="T36" fmla="*/ 70 w 85"/>
                  <a:gd name="T37" fmla="*/ 18 h 86"/>
                  <a:gd name="T38" fmla="*/ 69 w 85"/>
                  <a:gd name="T39" fmla="*/ 21 h 86"/>
                  <a:gd name="T40" fmla="*/ 67 w 85"/>
                  <a:gd name="T41" fmla="*/ 19 h 86"/>
                  <a:gd name="T42" fmla="*/ 61 w 85"/>
                  <a:gd name="T43" fmla="*/ 19 h 86"/>
                  <a:gd name="T44" fmla="*/ 65 w 85"/>
                  <a:gd name="T45" fmla="*/ 21 h 86"/>
                  <a:gd name="T46" fmla="*/ 56 w 85"/>
                  <a:gd name="T47" fmla="*/ 25 h 86"/>
                  <a:gd name="T48" fmla="*/ 52 w 85"/>
                  <a:gd name="T49" fmla="*/ 28 h 86"/>
                  <a:gd name="T50" fmla="*/ 46 w 85"/>
                  <a:gd name="T51" fmla="*/ 33 h 86"/>
                  <a:gd name="T52" fmla="*/ 49 w 85"/>
                  <a:gd name="T53" fmla="*/ 51 h 86"/>
                  <a:gd name="T54" fmla="*/ 54 w 85"/>
                  <a:gd name="T55" fmla="*/ 52 h 86"/>
                  <a:gd name="T56" fmla="*/ 59 w 85"/>
                  <a:gd name="T57" fmla="*/ 54 h 86"/>
                  <a:gd name="T58" fmla="*/ 66 w 85"/>
                  <a:gd name="T59" fmla="*/ 58 h 86"/>
                  <a:gd name="T60" fmla="*/ 71 w 85"/>
                  <a:gd name="T61" fmla="*/ 62 h 86"/>
                  <a:gd name="T62" fmla="*/ 77 w 85"/>
                  <a:gd name="T63" fmla="*/ 64 h 86"/>
                  <a:gd name="T64" fmla="*/ 49 w 85"/>
                  <a:gd name="T65" fmla="*/ 75 h 86"/>
                  <a:gd name="T66" fmla="*/ 0 w 85"/>
                  <a:gd name="T67" fmla="*/ 36 h 86"/>
                  <a:gd name="T68" fmla="*/ 1 w 85"/>
                  <a:gd name="T69" fmla="*/ 54 h 86"/>
                  <a:gd name="T70" fmla="*/ 9 w 85"/>
                  <a:gd name="T71" fmla="*/ 69 h 86"/>
                  <a:gd name="T72" fmla="*/ 27 w 85"/>
                  <a:gd name="T73" fmla="*/ 83 h 86"/>
                  <a:gd name="T74" fmla="*/ 43 w 85"/>
                  <a:gd name="T75" fmla="*/ 68 h 86"/>
                  <a:gd name="T76" fmla="*/ 42 w 85"/>
                  <a:gd name="T77" fmla="*/ 61 h 86"/>
                  <a:gd name="T78" fmla="*/ 44 w 85"/>
                  <a:gd name="T79" fmla="*/ 55 h 86"/>
                  <a:gd name="T80" fmla="*/ 39 w 85"/>
                  <a:gd name="T81" fmla="*/ 53 h 86"/>
                  <a:gd name="T82" fmla="*/ 33 w 85"/>
                  <a:gd name="T83" fmla="*/ 49 h 86"/>
                  <a:gd name="T84" fmla="*/ 24 w 85"/>
                  <a:gd name="T85" fmla="*/ 46 h 86"/>
                  <a:gd name="T86" fmla="*/ 21 w 85"/>
                  <a:gd name="T87" fmla="*/ 38 h 86"/>
                  <a:gd name="T88" fmla="*/ 18 w 85"/>
                  <a:gd name="T89" fmla="*/ 37 h 86"/>
                  <a:gd name="T90" fmla="*/ 18 w 85"/>
                  <a:gd name="T91" fmla="*/ 39 h 86"/>
                  <a:gd name="T92" fmla="*/ 15 w 85"/>
                  <a:gd name="T93" fmla="*/ 32 h 86"/>
                  <a:gd name="T94" fmla="*/ 15 w 85"/>
                  <a:gd name="T95" fmla="*/ 25 h 86"/>
                  <a:gd name="T96" fmla="*/ 19 w 85"/>
                  <a:gd name="T97" fmla="*/ 17 h 86"/>
                  <a:gd name="T98" fmla="*/ 18 w 85"/>
                  <a:gd name="T99" fmla="*/ 12 h 86"/>
                  <a:gd name="T100" fmla="*/ 38 w 85"/>
                  <a:gd name="T101" fmla="*/ 3 h 86"/>
                  <a:gd name="T102" fmla="*/ 45 w 85"/>
                  <a:gd name="T103" fmla="*/ 0 h 86"/>
                  <a:gd name="T104" fmla="*/ 26 w 85"/>
                  <a:gd name="T105" fmla="*/ 3 h 86"/>
                  <a:gd name="T106" fmla="*/ 12 w 85"/>
                  <a:gd name="T107" fmla="*/ 13 h 86"/>
                  <a:gd name="T108" fmla="*/ 3 w 85"/>
                  <a:gd name="T109" fmla="*/ 27 h 86"/>
                  <a:gd name="T110" fmla="*/ 45 w 85"/>
                  <a:gd name="T111" fmla="*/ 54 h 86"/>
                  <a:gd name="T112" fmla="*/ 39 w 85"/>
                  <a:gd name="T113" fmla="*/ 47 h 86"/>
                  <a:gd name="T114" fmla="*/ 38 w 85"/>
                  <a:gd name="T115" fmla="*/ 44 h 86"/>
                  <a:gd name="T116" fmla="*/ 30 w 85"/>
                  <a:gd name="T117" fmla="*/ 45 h 86"/>
                  <a:gd name="T118" fmla="*/ 34 w 85"/>
                  <a:gd name="T119" fmla="*/ 36 h 86"/>
                  <a:gd name="T120" fmla="*/ 42 w 85"/>
                  <a:gd name="T121" fmla="*/ 36 h 86"/>
                  <a:gd name="T122" fmla="*/ 44 w 85"/>
                  <a:gd name="T123" fmla="*/ 3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6">
                    <a:moveTo>
                      <a:pt x="45" y="85"/>
                    </a:moveTo>
                    <a:cubicBezTo>
                      <a:pt x="48" y="85"/>
                      <a:pt x="50" y="85"/>
                      <a:pt x="52" y="84"/>
                    </a:cubicBezTo>
                    <a:cubicBezTo>
                      <a:pt x="53" y="84"/>
                      <a:pt x="55" y="84"/>
                      <a:pt x="56" y="83"/>
                    </a:cubicBezTo>
                    <a:cubicBezTo>
                      <a:pt x="57" y="83"/>
                      <a:pt x="57" y="83"/>
                      <a:pt x="58" y="83"/>
                    </a:cubicBezTo>
                    <a:cubicBezTo>
                      <a:pt x="59" y="82"/>
                      <a:pt x="61" y="82"/>
                      <a:pt x="62" y="81"/>
                    </a:cubicBezTo>
                    <a:cubicBezTo>
                      <a:pt x="63" y="81"/>
                      <a:pt x="63" y="80"/>
                      <a:pt x="64" y="80"/>
                    </a:cubicBezTo>
                    <a:cubicBezTo>
                      <a:pt x="66" y="78"/>
                      <a:pt x="69" y="77"/>
                      <a:pt x="71" y="74"/>
                    </a:cubicBezTo>
                    <a:cubicBezTo>
                      <a:pt x="72" y="74"/>
                      <a:pt x="72" y="74"/>
                      <a:pt x="73" y="73"/>
                    </a:cubicBezTo>
                    <a:cubicBezTo>
                      <a:pt x="73" y="73"/>
                      <a:pt x="74" y="72"/>
                      <a:pt x="74" y="72"/>
                    </a:cubicBezTo>
                    <a:cubicBezTo>
                      <a:pt x="75" y="71"/>
                      <a:pt x="75" y="70"/>
                      <a:pt x="76" y="69"/>
                    </a:cubicBezTo>
                    <a:cubicBezTo>
                      <a:pt x="77" y="68"/>
                      <a:pt x="78" y="67"/>
                      <a:pt x="79" y="65"/>
                    </a:cubicBezTo>
                    <a:cubicBezTo>
                      <a:pt x="79" y="65"/>
                      <a:pt x="79" y="65"/>
                      <a:pt x="79" y="64"/>
                    </a:cubicBezTo>
                    <a:cubicBezTo>
                      <a:pt x="80" y="64"/>
                      <a:pt x="80" y="63"/>
                      <a:pt x="80" y="62"/>
                    </a:cubicBezTo>
                    <a:cubicBezTo>
                      <a:pt x="81" y="62"/>
                      <a:pt x="81" y="62"/>
                      <a:pt x="81" y="61"/>
                    </a:cubicBezTo>
                    <a:cubicBezTo>
                      <a:pt x="81" y="61"/>
                      <a:pt x="82" y="60"/>
                      <a:pt x="82" y="60"/>
                    </a:cubicBezTo>
                    <a:cubicBezTo>
                      <a:pt x="82" y="59"/>
                      <a:pt x="82" y="58"/>
                      <a:pt x="83" y="58"/>
                    </a:cubicBezTo>
                    <a:cubicBezTo>
                      <a:pt x="83" y="56"/>
                      <a:pt x="83" y="55"/>
                      <a:pt x="84" y="54"/>
                    </a:cubicBezTo>
                    <a:cubicBezTo>
                      <a:pt x="84" y="53"/>
                      <a:pt x="84" y="52"/>
                      <a:pt x="84" y="52"/>
                    </a:cubicBezTo>
                    <a:cubicBezTo>
                      <a:pt x="84" y="51"/>
                      <a:pt x="85" y="50"/>
                      <a:pt x="85" y="49"/>
                    </a:cubicBezTo>
                    <a:cubicBezTo>
                      <a:pt x="85" y="49"/>
                      <a:pt x="85" y="48"/>
                      <a:pt x="85" y="47"/>
                    </a:cubicBezTo>
                    <a:cubicBezTo>
                      <a:pt x="85" y="46"/>
                      <a:pt x="85" y="44"/>
                      <a:pt x="85" y="43"/>
                    </a:cubicBezTo>
                    <a:cubicBezTo>
                      <a:pt x="85" y="41"/>
                      <a:pt x="85" y="40"/>
                      <a:pt x="85" y="39"/>
                    </a:cubicBezTo>
                    <a:cubicBezTo>
                      <a:pt x="85" y="38"/>
                      <a:pt x="85" y="37"/>
                      <a:pt x="85" y="36"/>
                    </a:cubicBezTo>
                    <a:cubicBezTo>
                      <a:pt x="85" y="36"/>
                      <a:pt x="84" y="35"/>
                      <a:pt x="84" y="34"/>
                    </a:cubicBezTo>
                    <a:cubicBezTo>
                      <a:pt x="84" y="34"/>
                      <a:pt x="84" y="33"/>
                      <a:pt x="84" y="32"/>
                    </a:cubicBezTo>
                    <a:cubicBezTo>
                      <a:pt x="83" y="31"/>
                      <a:pt x="83" y="30"/>
                      <a:pt x="83" y="28"/>
                    </a:cubicBezTo>
                    <a:cubicBezTo>
                      <a:pt x="82" y="28"/>
                      <a:pt x="82" y="28"/>
                      <a:pt x="82" y="27"/>
                    </a:cubicBezTo>
                    <a:cubicBezTo>
                      <a:pt x="82" y="26"/>
                      <a:pt x="81" y="25"/>
                      <a:pt x="81" y="24"/>
                    </a:cubicBezTo>
                    <a:cubicBezTo>
                      <a:pt x="81" y="24"/>
                      <a:pt x="81" y="24"/>
                      <a:pt x="80" y="23"/>
                    </a:cubicBezTo>
                    <a:cubicBezTo>
                      <a:pt x="80" y="23"/>
                      <a:pt x="80" y="22"/>
                      <a:pt x="79" y="22"/>
                    </a:cubicBezTo>
                    <a:cubicBezTo>
                      <a:pt x="78" y="20"/>
                      <a:pt x="77" y="18"/>
                      <a:pt x="76" y="17"/>
                    </a:cubicBezTo>
                    <a:cubicBezTo>
                      <a:pt x="75" y="16"/>
                      <a:pt x="75" y="15"/>
                      <a:pt x="74" y="14"/>
                    </a:cubicBezTo>
                    <a:cubicBezTo>
                      <a:pt x="74" y="14"/>
                      <a:pt x="73" y="13"/>
                      <a:pt x="73" y="13"/>
                    </a:cubicBezTo>
                    <a:cubicBezTo>
                      <a:pt x="72" y="12"/>
                      <a:pt x="72" y="12"/>
                      <a:pt x="71" y="11"/>
                    </a:cubicBezTo>
                    <a:cubicBezTo>
                      <a:pt x="70" y="10"/>
                      <a:pt x="69" y="10"/>
                      <a:pt x="68" y="9"/>
                    </a:cubicBezTo>
                    <a:cubicBezTo>
                      <a:pt x="67" y="8"/>
                      <a:pt x="65" y="7"/>
                      <a:pt x="64" y="6"/>
                    </a:cubicBezTo>
                    <a:cubicBezTo>
                      <a:pt x="63" y="6"/>
                      <a:pt x="63" y="5"/>
                      <a:pt x="62" y="5"/>
                    </a:cubicBezTo>
                    <a:cubicBezTo>
                      <a:pt x="62" y="5"/>
                      <a:pt x="61" y="5"/>
                      <a:pt x="61" y="5"/>
                    </a:cubicBezTo>
                    <a:cubicBezTo>
                      <a:pt x="61" y="4"/>
                      <a:pt x="60" y="4"/>
                      <a:pt x="60" y="4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5" y="2"/>
                      <a:pt x="54" y="2"/>
                      <a:pt x="52" y="1"/>
                    </a:cubicBezTo>
                    <a:cubicBezTo>
                      <a:pt x="52" y="1"/>
                      <a:pt x="51" y="1"/>
                      <a:pt x="51" y="1"/>
                    </a:cubicBezTo>
                    <a:cubicBezTo>
                      <a:pt x="51" y="1"/>
                      <a:pt x="50" y="1"/>
                      <a:pt x="50" y="1"/>
                    </a:cubicBezTo>
                    <a:cubicBezTo>
                      <a:pt x="49" y="1"/>
                      <a:pt x="47" y="0"/>
                      <a:pt x="45" y="0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3"/>
                      <a:pt x="49" y="3"/>
                      <a:pt x="51" y="3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4"/>
                      <a:pt x="47" y="4"/>
                      <a:pt x="47" y="5"/>
                    </a:cubicBezTo>
                    <a:cubicBezTo>
                      <a:pt x="48" y="5"/>
                      <a:pt x="49" y="5"/>
                      <a:pt x="49" y="5"/>
                    </a:cubicBezTo>
                    <a:cubicBezTo>
                      <a:pt x="50" y="5"/>
                      <a:pt x="51" y="5"/>
                      <a:pt x="51" y="5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4"/>
                      <a:pt x="53" y="4"/>
                      <a:pt x="53" y="4"/>
                    </a:cubicBezTo>
                    <a:cubicBezTo>
                      <a:pt x="53" y="4"/>
                      <a:pt x="53" y="4"/>
                      <a:pt x="53" y="5"/>
                    </a:cubicBezTo>
                    <a:cubicBezTo>
                      <a:pt x="53" y="5"/>
                      <a:pt x="54" y="5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4"/>
                      <a:pt x="55" y="5"/>
                      <a:pt x="56" y="5"/>
                    </a:cubicBezTo>
                    <a:cubicBezTo>
                      <a:pt x="57" y="5"/>
                      <a:pt x="58" y="6"/>
                      <a:pt x="59" y="6"/>
                    </a:cubicBezTo>
                    <a:cubicBezTo>
                      <a:pt x="59" y="6"/>
                      <a:pt x="58" y="6"/>
                      <a:pt x="58" y="6"/>
                    </a:cubicBezTo>
                    <a:cubicBezTo>
                      <a:pt x="58" y="6"/>
                      <a:pt x="58" y="6"/>
                      <a:pt x="57" y="6"/>
                    </a:cubicBezTo>
                    <a:cubicBezTo>
                      <a:pt x="57" y="6"/>
                      <a:pt x="58" y="7"/>
                      <a:pt x="58" y="7"/>
                    </a:cubicBezTo>
                    <a:cubicBezTo>
                      <a:pt x="59" y="7"/>
                      <a:pt x="59" y="7"/>
                      <a:pt x="59" y="8"/>
                    </a:cubicBezTo>
                    <a:cubicBezTo>
                      <a:pt x="59" y="9"/>
                      <a:pt x="58" y="8"/>
                      <a:pt x="58" y="8"/>
                    </a:cubicBezTo>
                    <a:cubicBezTo>
                      <a:pt x="57" y="8"/>
                      <a:pt x="56" y="9"/>
                      <a:pt x="55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5" y="7"/>
                      <a:pt x="55" y="7"/>
                    </a:cubicBezTo>
                    <a:cubicBezTo>
                      <a:pt x="55" y="7"/>
                      <a:pt x="55" y="8"/>
                      <a:pt x="54" y="8"/>
                    </a:cubicBezTo>
                    <a:cubicBezTo>
                      <a:pt x="54" y="8"/>
                      <a:pt x="54" y="8"/>
                      <a:pt x="53" y="8"/>
                    </a:cubicBezTo>
                    <a:cubicBezTo>
                      <a:pt x="53" y="8"/>
                      <a:pt x="52" y="8"/>
                      <a:pt x="52" y="9"/>
                    </a:cubicBezTo>
                    <a:cubicBezTo>
                      <a:pt x="52" y="9"/>
                      <a:pt x="51" y="9"/>
                      <a:pt x="51" y="9"/>
                    </a:cubicBezTo>
                    <a:cubicBezTo>
                      <a:pt x="51" y="9"/>
                      <a:pt x="50" y="9"/>
                      <a:pt x="49" y="9"/>
                    </a:cubicBezTo>
                    <a:cubicBezTo>
                      <a:pt x="49" y="10"/>
                      <a:pt x="48" y="10"/>
                      <a:pt x="48" y="10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7" y="12"/>
                      <a:pt x="48" y="12"/>
                      <a:pt x="48" y="12"/>
                    </a:cubicBezTo>
                    <a:cubicBezTo>
                      <a:pt x="48" y="12"/>
                      <a:pt x="47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9" y="13"/>
                      <a:pt x="50" y="14"/>
                      <a:pt x="50" y="14"/>
                    </a:cubicBezTo>
                    <a:cubicBezTo>
                      <a:pt x="51" y="14"/>
                      <a:pt x="51" y="14"/>
                      <a:pt x="52" y="14"/>
                    </a:cubicBezTo>
                    <a:cubicBezTo>
                      <a:pt x="52" y="14"/>
                      <a:pt x="53" y="14"/>
                      <a:pt x="53" y="15"/>
                    </a:cubicBezTo>
                    <a:cubicBezTo>
                      <a:pt x="53" y="15"/>
                      <a:pt x="52" y="15"/>
                      <a:pt x="52" y="16"/>
                    </a:cubicBezTo>
                    <a:cubicBezTo>
                      <a:pt x="53" y="16"/>
                      <a:pt x="52" y="16"/>
                      <a:pt x="52" y="17"/>
                    </a:cubicBezTo>
                    <a:cubicBezTo>
                      <a:pt x="52" y="17"/>
                      <a:pt x="53" y="18"/>
                      <a:pt x="53" y="18"/>
                    </a:cubicBezTo>
                    <a:cubicBezTo>
                      <a:pt x="53" y="18"/>
                      <a:pt x="54" y="17"/>
                      <a:pt x="54" y="17"/>
                    </a:cubicBezTo>
                    <a:cubicBezTo>
                      <a:pt x="54" y="16"/>
                      <a:pt x="54" y="15"/>
                      <a:pt x="55" y="15"/>
                    </a:cubicBezTo>
                    <a:cubicBezTo>
                      <a:pt x="57" y="15"/>
                      <a:pt x="59" y="14"/>
                      <a:pt x="59" y="12"/>
                    </a:cubicBezTo>
                    <a:cubicBezTo>
                      <a:pt x="59" y="12"/>
                      <a:pt x="58" y="11"/>
                      <a:pt x="59" y="11"/>
                    </a:cubicBezTo>
                    <a:cubicBezTo>
                      <a:pt x="59" y="11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1" y="9"/>
                      <a:pt x="61" y="9"/>
                    </a:cubicBezTo>
                    <a:cubicBezTo>
                      <a:pt x="61" y="9"/>
                      <a:pt x="62" y="9"/>
                      <a:pt x="62" y="9"/>
                    </a:cubicBezTo>
                    <a:cubicBezTo>
                      <a:pt x="62" y="9"/>
                      <a:pt x="63" y="9"/>
                      <a:pt x="63" y="9"/>
                    </a:cubicBezTo>
                    <a:cubicBezTo>
                      <a:pt x="63" y="9"/>
                      <a:pt x="64" y="9"/>
                      <a:pt x="64" y="10"/>
                    </a:cubicBezTo>
                    <a:cubicBezTo>
                      <a:pt x="64" y="10"/>
                      <a:pt x="64" y="10"/>
                      <a:pt x="65" y="10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2"/>
                      <a:pt x="65" y="12"/>
                      <a:pt x="65" y="12"/>
                    </a:cubicBezTo>
                    <a:cubicBezTo>
                      <a:pt x="65" y="12"/>
                      <a:pt x="66" y="12"/>
                      <a:pt x="66" y="12"/>
                    </a:cubicBezTo>
                    <a:cubicBezTo>
                      <a:pt x="66" y="11"/>
                      <a:pt x="67" y="11"/>
                      <a:pt x="67" y="11"/>
                    </a:cubicBezTo>
                    <a:cubicBezTo>
                      <a:pt x="67" y="11"/>
                      <a:pt x="68" y="12"/>
                      <a:pt x="68" y="1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3"/>
                      <a:pt x="68" y="13"/>
                      <a:pt x="68" y="14"/>
                    </a:cubicBezTo>
                    <a:cubicBezTo>
                      <a:pt x="68" y="15"/>
                      <a:pt x="69" y="14"/>
                      <a:pt x="70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6"/>
                      <a:pt x="71" y="16"/>
                      <a:pt x="71" y="16"/>
                    </a:cubicBezTo>
                    <a:cubicBezTo>
                      <a:pt x="71" y="17"/>
                      <a:pt x="70" y="17"/>
                      <a:pt x="70" y="18"/>
                    </a:cubicBezTo>
                    <a:cubicBezTo>
                      <a:pt x="70" y="18"/>
                      <a:pt x="70" y="18"/>
                      <a:pt x="70" y="19"/>
                    </a:cubicBezTo>
                    <a:cubicBezTo>
                      <a:pt x="70" y="19"/>
                      <a:pt x="71" y="19"/>
                      <a:pt x="71" y="19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8" y="21"/>
                      <a:pt x="68" y="21"/>
                    </a:cubicBezTo>
                    <a:cubicBezTo>
                      <a:pt x="68" y="21"/>
                      <a:pt x="67" y="21"/>
                      <a:pt x="67" y="20"/>
                    </a:cubicBezTo>
                    <a:cubicBezTo>
                      <a:pt x="67" y="20"/>
                      <a:pt x="68" y="19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7"/>
                      <a:pt x="68" y="18"/>
                      <a:pt x="68" y="18"/>
                    </a:cubicBezTo>
                    <a:cubicBezTo>
                      <a:pt x="68" y="18"/>
                      <a:pt x="67" y="18"/>
                      <a:pt x="67" y="19"/>
                    </a:cubicBezTo>
                    <a:cubicBezTo>
                      <a:pt x="66" y="19"/>
                      <a:pt x="65" y="18"/>
                      <a:pt x="64" y="19"/>
                    </a:cubicBezTo>
                    <a:cubicBezTo>
                      <a:pt x="64" y="19"/>
                      <a:pt x="65" y="19"/>
                      <a:pt x="65" y="19"/>
                    </a:cubicBezTo>
                    <a:cubicBezTo>
                      <a:pt x="65" y="19"/>
                      <a:pt x="64" y="20"/>
                      <a:pt x="64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19"/>
                      <a:pt x="63" y="18"/>
                      <a:pt x="62" y="19"/>
                    </a:cubicBezTo>
                    <a:cubicBezTo>
                      <a:pt x="62" y="19"/>
                      <a:pt x="61" y="19"/>
                      <a:pt x="61" y="19"/>
                    </a:cubicBezTo>
                    <a:cubicBezTo>
                      <a:pt x="62" y="20"/>
                      <a:pt x="63" y="19"/>
                      <a:pt x="63" y="20"/>
                    </a:cubicBezTo>
                    <a:cubicBezTo>
                      <a:pt x="63" y="20"/>
                      <a:pt x="62" y="21"/>
                      <a:pt x="62" y="21"/>
                    </a:cubicBezTo>
                    <a:cubicBezTo>
                      <a:pt x="62" y="22"/>
                      <a:pt x="62" y="22"/>
                      <a:pt x="63" y="22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5" y="21"/>
                      <a:pt x="65" y="21"/>
                    </a:cubicBezTo>
                    <a:cubicBezTo>
                      <a:pt x="66" y="22"/>
                      <a:pt x="65" y="22"/>
                      <a:pt x="64" y="23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1" y="23"/>
                      <a:pt x="60" y="25"/>
                      <a:pt x="60" y="24"/>
                    </a:cubicBezTo>
                    <a:cubicBezTo>
                      <a:pt x="60" y="23"/>
                      <a:pt x="61" y="23"/>
                      <a:pt x="61" y="23"/>
                    </a:cubicBezTo>
                    <a:cubicBezTo>
                      <a:pt x="60" y="23"/>
                      <a:pt x="59" y="23"/>
                      <a:pt x="59" y="23"/>
                    </a:cubicBezTo>
                    <a:cubicBezTo>
                      <a:pt x="58" y="24"/>
                      <a:pt x="56" y="24"/>
                      <a:pt x="56" y="25"/>
                    </a:cubicBezTo>
                    <a:cubicBezTo>
                      <a:pt x="56" y="25"/>
                      <a:pt x="56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2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1" y="28"/>
                      <a:pt x="51" y="29"/>
                      <a:pt x="51" y="29"/>
                    </a:cubicBezTo>
                    <a:cubicBezTo>
                      <a:pt x="51" y="29"/>
                      <a:pt x="50" y="29"/>
                      <a:pt x="50" y="29"/>
                    </a:cubicBezTo>
                    <a:cubicBezTo>
                      <a:pt x="50" y="29"/>
                      <a:pt x="50" y="30"/>
                      <a:pt x="50" y="31"/>
                    </a:cubicBezTo>
                    <a:cubicBezTo>
                      <a:pt x="50" y="31"/>
                      <a:pt x="49" y="31"/>
                      <a:pt x="48" y="32"/>
                    </a:cubicBezTo>
                    <a:cubicBezTo>
                      <a:pt x="48" y="32"/>
                      <a:pt x="48" y="32"/>
                      <a:pt x="47" y="32"/>
                    </a:cubicBezTo>
                    <a:cubicBezTo>
                      <a:pt x="47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5" y="34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2"/>
                      <a:pt x="46" y="52"/>
                      <a:pt x="47" y="52"/>
                    </a:cubicBezTo>
                    <a:cubicBezTo>
                      <a:pt x="47" y="51"/>
                      <a:pt x="48" y="52"/>
                      <a:pt x="48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49" y="51"/>
                      <a:pt x="49" y="50"/>
                      <a:pt x="50" y="51"/>
                    </a:cubicBezTo>
                    <a:cubicBezTo>
                      <a:pt x="50" y="51"/>
                      <a:pt x="49" y="51"/>
                      <a:pt x="50" y="52"/>
                    </a:cubicBezTo>
                    <a:cubicBezTo>
                      <a:pt x="50" y="52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1"/>
                    </a:cubicBezTo>
                    <a:cubicBezTo>
                      <a:pt x="52" y="52"/>
                      <a:pt x="52" y="52"/>
                      <a:pt x="53" y="52"/>
                    </a:cubicBezTo>
                    <a:cubicBezTo>
                      <a:pt x="53" y="52"/>
                      <a:pt x="53" y="52"/>
                      <a:pt x="54" y="52"/>
                    </a:cubicBezTo>
                    <a:cubicBezTo>
                      <a:pt x="54" y="52"/>
                      <a:pt x="55" y="52"/>
                      <a:pt x="55" y="52"/>
                    </a:cubicBezTo>
                    <a:cubicBezTo>
                      <a:pt x="55" y="52"/>
                      <a:pt x="56" y="52"/>
                      <a:pt x="56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3"/>
                      <a:pt x="58" y="52"/>
                      <a:pt x="58" y="52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59" y="53"/>
                      <a:pt x="59" y="53"/>
                      <a:pt x="59" y="54"/>
                    </a:cubicBezTo>
                    <a:cubicBezTo>
                      <a:pt x="59" y="54"/>
                      <a:pt x="59" y="54"/>
                      <a:pt x="60" y="54"/>
                    </a:cubicBezTo>
                    <a:cubicBezTo>
                      <a:pt x="60" y="54"/>
                      <a:pt x="60" y="55"/>
                      <a:pt x="60" y="55"/>
                    </a:cubicBezTo>
                    <a:cubicBezTo>
                      <a:pt x="61" y="55"/>
                      <a:pt x="62" y="56"/>
                      <a:pt x="62" y="56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4" y="56"/>
                      <a:pt x="65" y="56"/>
                      <a:pt x="66" y="57"/>
                    </a:cubicBezTo>
                    <a:cubicBezTo>
                      <a:pt x="66" y="57"/>
                      <a:pt x="66" y="57"/>
                      <a:pt x="66" y="58"/>
                    </a:cubicBezTo>
                    <a:cubicBezTo>
                      <a:pt x="67" y="58"/>
                      <a:pt x="66" y="58"/>
                      <a:pt x="67" y="59"/>
                    </a:cubicBezTo>
                    <a:cubicBezTo>
                      <a:pt x="67" y="59"/>
                      <a:pt x="68" y="59"/>
                      <a:pt x="67" y="60"/>
                    </a:cubicBezTo>
                    <a:cubicBezTo>
                      <a:pt x="67" y="61"/>
                      <a:pt x="68" y="61"/>
                      <a:pt x="68" y="61"/>
                    </a:cubicBezTo>
                    <a:cubicBezTo>
                      <a:pt x="68" y="61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1" y="62"/>
                    </a:cubicBezTo>
                    <a:cubicBezTo>
                      <a:pt x="71" y="62"/>
                      <a:pt x="71" y="62"/>
                      <a:pt x="72" y="62"/>
                    </a:cubicBezTo>
                    <a:cubicBezTo>
                      <a:pt x="72" y="62"/>
                      <a:pt x="72" y="63"/>
                      <a:pt x="72" y="63"/>
                    </a:cubicBezTo>
                    <a:cubicBezTo>
                      <a:pt x="72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6" y="63"/>
                      <a:pt x="76" y="64"/>
                      <a:pt x="77" y="64"/>
                    </a:cubicBezTo>
                    <a:cubicBezTo>
                      <a:pt x="71" y="73"/>
                      <a:pt x="62" y="80"/>
                      <a:pt x="52" y="82"/>
                    </a:cubicBezTo>
                    <a:cubicBezTo>
                      <a:pt x="52" y="82"/>
                      <a:pt x="52" y="81"/>
                      <a:pt x="52" y="81"/>
                    </a:cubicBezTo>
                    <a:cubicBezTo>
                      <a:pt x="52" y="80"/>
                      <a:pt x="52" y="79"/>
                      <a:pt x="52" y="79"/>
                    </a:cubicBezTo>
                    <a:cubicBezTo>
                      <a:pt x="52" y="78"/>
                      <a:pt x="52" y="77"/>
                      <a:pt x="51" y="77"/>
                    </a:cubicBezTo>
                    <a:cubicBezTo>
                      <a:pt x="51" y="76"/>
                      <a:pt x="50" y="76"/>
                      <a:pt x="5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8" y="75"/>
                      <a:pt x="46" y="74"/>
                      <a:pt x="46" y="73"/>
                    </a:cubicBezTo>
                    <a:cubicBezTo>
                      <a:pt x="46" y="73"/>
                      <a:pt x="46" y="73"/>
                      <a:pt x="46" y="72"/>
                    </a:cubicBezTo>
                    <a:cubicBezTo>
                      <a:pt x="46" y="72"/>
                      <a:pt x="46" y="72"/>
                      <a:pt x="45" y="72"/>
                    </a:cubicBezTo>
                    <a:lnTo>
                      <a:pt x="45" y="85"/>
                    </a:lnTo>
                    <a:close/>
                    <a:moveTo>
                      <a:pt x="1" y="34"/>
                    </a:moveTo>
                    <a:cubicBezTo>
                      <a:pt x="1" y="35"/>
                      <a:pt x="0" y="36"/>
                      <a:pt x="0" y="36"/>
                    </a:cubicBezTo>
                    <a:cubicBezTo>
                      <a:pt x="0" y="37"/>
                      <a:pt x="0" y="38"/>
                      <a:pt x="0" y="39"/>
                    </a:cubicBezTo>
                    <a:cubicBezTo>
                      <a:pt x="0" y="40"/>
                      <a:pt x="0" y="41"/>
                      <a:pt x="0" y="43"/>
                    </a:cubicBezTo>
                    <a:cubicBezTo>
                      <a:pt x="0" y="44"/>
                      <a:pt x="0" y="46"/>
                      <a:pt x="0" y="47"/>
                    </a:cubicBezTo>
                    <a:cubicBezTo>
                      <a:pt x="0" y="48"/>
                      <a:pt x="0" y="49"/>
                      <a:pt x="0" y="49"/>
                    </a:cubicBezTo>
                    <a:cubicBezTo>
                      <a:pt x="0" y="50"/>
                      <a:pt x="1" y="51"/>
                      <a:pt x="1" y="52"/>
                    </a:cubicBezTo>
                    <a:cubicBezTo>
                      <a:pt x="1" y="52"/>
                      <a:pt x="1" y="53"/>
                      <a:pt x="1" y="54"/>
                    </a:cubicBezTo>
                    <a:cubicBezTo>
                      <a:pt x="2" y="55"/>
                      <a:pt x="2" y="56"/>
                      <a:pt x="2" y="58"/>
                    </a:cubicBezTo>
                    <a:cubicBezTo>
                      <a:pt x="3" y="58"/>
                      <a:pt x="3" y="59"/>
                      <a:pt x="3" y="60"/>
                    </a:cubicBezTo>
                    <a:cubicBezTo>
                      <a:pt x="3" y="60"/>
                      <a:pt x="4" y="61"/>
                      <a:pt x="4" y="61"/>
                    </a:cubicBezTo>
                    <a:cubicBezTo>
                      <a:pt x="4" y="62"/>
                      <a:pt x="4" y="62"/>
                      <a:pt x="5" y="62"/>
                    </a:cubicBezTo>
                    <a:cubicBezTo>
                      <a:pt x="5" y="63"/>
                      <a:pt x="5" y="64"/>
                      <a:pt x="5" y="64"/>
                    </a:cubicBezTo>
                    <a:cubicBezTo>
                      <a:pt x="7" y="66"/>
                      <a:pt x="8" y="68"/>
                      <a:pt x="9" y="69"/>
                    </a:cubicBezTo>
                    <a:cubicBezTo>
                      <a:pt x="10" y="70"/>
                      <a:pt x="10" y="71"/>
                      <a:pt x="11" y="72"/>
                    </a:cubicBezTo>
                    <a:cubicBezTo>
                      <a:pt x="11" y="72"/>
                      <a:pt x="12" y="73"/>
                      <a:pt x="12" y="73"/>
                    </a:cubicBezTo>
                    <a:cubicBezTo>
                      <a:pt x="13" y="74"/>
                      <a:pt x="13" y="74"/>
                      <a:pt x="14" y="74"/>
                    </a:cubicBezTo>
                    <a:cubicBezTo>
                      <a:pt x="16" y="77"/>
                      <a:pt x="19" y="78"/>
                      <a:pt x="21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4" y="82"/>
                      <a:pt x="26" y="82"/>
                      <a:pt x="27" y="83"/>
                    </a:cubicBezTo>
                    <a:cubicBezTo>
                      <a:pt x="27" y="83"/>
                      <a:pt x="28" y="83"/>
                      <a:pt x="29" y="83"/>
                    </a:cubicBezTo>
                    <a:cubicBezTo>
                      <a:pt x="33" y="85"/>
                      <a:pt x="38" y="86"/>
                      <a:pt x="42" y="86"/>
                    </a:cubicBezTo>
                    <a:cubicBezTo>
                      <a:pt x="43" y="86"/>
                      <a:pt x="44" y="86"/>
                      <a:pt x="45" y="85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4" y="70"/>
                      <a:pt x="44" y="69"/>
                      <a:pt x="43" y="68"/>
                    </a:cubicBezTo>
                    <a:cubicBezTo>
                      <a:pt x="43" y="68"/>
                      <a:pt x="43" y="67"/>
                      <a:pt x="42" y="67"/>
                    </a:cubicBezTo>
                    <a:cubicBezTo>
                      <a:pt x="42" y="67"/>
                      <a:pt x="42" y="66"/>
                      <a:pt x="42" y="66"/>
                    </a:cubicBezTo>
                    <a:cubicBezTo>
                      <a:pt x="41" y="66"/>
                      <a:pt x="41" y="65"/>
                      <a:pt x="41" y="65"/>
                    </a:cubicBezTo>
                    <a:cubicBezTo>
                      <a:pt x="41" y="64"/>
                      <a:pt x="42" y="64"/>
                      <a:pt x="42" y="64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1" y="62"/>
                      <a:pt x="42" y="62"/>
                      <a:pt x="42" y="61"/>
                    </a:cubicBezTo>
                    <a:cubicBezTo>
                      <a:pt x="42" y="61"/>
                      <a:pt x="42" y="61"/>
                      <a:pt x="42" y="60"/>
                    </a:cubicBezTo>
                    <a:cubicBezTo>
                      <a:pt x="42" y="60"/>
                      <a:pt x="43" y="60"/>
                      <a:pt x="43" y="60"/>
                    </a:cubicBezTo>
                    <a:cubicBezTo>
                      <a:pt x="43" y="60"/>
                      <a:pt x="43" y="59"/>
                      <a:pt x="43" y="59"/>
                    </a:cubicBezTo>
                    <a:cubicBezTo>
                      <a:pt x="44" y="59"/>
                      <a:pt x="44" y="58"/>
                      <a:pt x="44" y="58"/>
                    </a:cubicBezTo>
                    <a:cubicBezTo>
                      <a:pt x="45" y="58"/>
                      <a:pt x="45" y="56"/>
                      <a:pt x="44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4" y="53"/>
                      <a:pt x="43" y="53"/>
                    </a:cubicBezTo>
                    <a:cubicBezTo>
                      <a:pt x="43" y="53"/>
                      <a:pt x="43" y="54"/>
                      <a:pt x="42" y="54"/>
                    </a:cubicBezTo>
                    <a:cubicBezTo>
                      <a:pt x="42" y="54"/>
                      <a:pt x="42" y="55"/>
                      <a:pt x="42" y="55"/>
                    </a:cubicBezTo>
                    <a:cubicBezTo>
                      <a:pt x="41" y="55"/>
                      <a:pt x="41" y="54"/>
                      <a:pt x="41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39" y="54"/>
                      <a:pt x="39" y="53"/>
                      <a:pt x="39" y="53"/>
                    </a:cubicBezTo>
                    <a:cubicBezTo>
                      <a:pt x="38" y="53"/>
                      <a:pt x="38" y="53"/>
                      <a:pt x="38" y="52"/>
                    </a:cubicBezTo>
                    <a:cubicBezTo>
                      <a:pt x="38" y="52"/>
                      <a:pt x="38" y="52"/>
                      <a:pt x="38" y="51"/>
                    </a:cubicBezTo>
                    <a:cubicBezTo>
                      <a:pt x="37" y="51"/>
                      <a:pt x="37" y="50"/>
                      <a:pt x="36" y="50"/>
                    </a:cubicBezTo>
                    <a:cubicBezTo>
                      <a:pt x="36" y="50"/>
                      <a:pt x="35" y="50"/>
                      <a:pt x="35" y="50"/>
                    </a:cubicBezTo>
                    <a:cubicBezTo>
                      <a:pt x="35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3" y="49"/>
                    </a:cubicBezTo>
                    <a:cubicBezTo>
                      <a:pt x="32" y="49"/>
                      <a:pt x="32" y="47"/>
                      <a:pt x="31" y="47"/>
                    </a:cubicBezTo>
                    <a:cubicBezTo>
                      <a:pt x="30" y="47"/>
                      <a:pt x="30" y="48"/>
                      <a:pt x="29" y="48"/>
                    </a:cubicBezTo>
                    <a:cubicBezTo>
                      <a:pt x="29" y="48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6" y="46"/>
                    </a:cubicBezTo>
                    <a:cubicBezTo>
                      <a:pt x="26" y="46"/>
                      <a:pt x="25" y="46"/>
                      <a:pt x="25" y="46"/>
                    </a:cubicBezTo>
                    <a:cubicBezTo>
                      <a:pt x="25" y="46"/>
                      <a:pt x="25" y="46"/>
                      <a:pt x="24" y="46"/>
                    </a:cubicBezTo>
                    <a:cubicBezTo>
                      <a:pt x="24" y="45"/>
                      <a:pt x="24" y="45"/>
                      <a:pt x="23" y="45"/>
                    </a:cubicBezTo>
                    <a:cubicBezTo>
                      <a:pt x="23" y="45"/>
                      <a:pt x="23" y="44"/>
                      <a:pt x="23" y="44"/>
                    </a:cubicBezTo>
                    <a:cubicBezTo>
                      <a:pt x="23" y="44"/>
                      <a:pt x="23" y="43"/>
                      <a:pt x="23" y="43"/>
                    </a:cubicBezTo>
                    <a:cubicBezTo>
                      <a:pt x="23" y="42"/>
                      <a:pt x="22" y="41"/>
                      <a:pt x="22" y="40"/>
                    </a:cubicBezTo>
                    <a:cubicBezTo>
                      <a:pt x="21" y="40"/>
                      <a:pt x="21" y="40"/>
                      <a:pt x="21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0" y="38"/>
                      <a:pt x="20" y="38"/>
                      <a:pt x="20" y="37"/>
                    </a:cubicBezTo>
                    <a:cubicBezTo>
                      <a:pt x="19" y="37"/>
                      <a:pt x="19" y="37"/>
                      <a:pt x="19" y="36"/>
                    </a:cubicBezTo>
                    <a:cubicBezTo>
                      <a:pt x="19" y="36"/>
                      <a:pt x="19" y="35"/>
                      <a:pt x="19" y="35"/>
                    </a:cubicBezTo>
                    <a:cubicBezTo>
                      <a:pt x="19" y="34"/>
                      <a:pt x="17" y="34"/>
                      <a:pt x="18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40"/>
                      <a:pt x="19" y="40"/>
                    </a:cubicBezTo>
                    <a:cubicBezTo>
                      <a:pt x="20" y="40"/>
                      <a:pt x="20" y="41"/>
                      <a:pt x="20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41"/>
                      <a:pt x="18" y="40"/>
                      <a:pt x="18" y="40"/>
                    </a:cubicBezTo>
                    <a:cubicBezTo>
                      <a:pt x="18" y="40"/>
                      <a:pt x="18" y="39"/>
                      <a:pt x="18" y="39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5"/>
                      <a:pt x="16" y="35"/>
                      <a:pt x="16" y="34"/>
                    </a:cubicBezTo>
                    <a:cubicBezTo>
                      <a:pt x="16" y="34"/>
                      <a:pt x="16" y="33"/>
                      <a:pt x="16" y="33"/>
                    </a:cubicBezTo>
                    <a:cubicBezTo>
                      <a:pt x="16" y="33"/>
                      <a:pt x="16" y="32"/>
                      <a:pt x="15" y="32"/>
                    </a:cubicBezTo>
                    <a:cubicBezTo>
                      <a:pt x="15" y="32"/>
                      <a:pt x="15" y="32"/>
                      <a:pt x="14" y="32"/>
                    </a:cubicBezTo>
                    <a:cubicBezTo>
                      <a:pt x="14" y="31"/>
                      <a:pt x="14" y="31"/>
                      <a:pt x="14" y="30"/>
                    </a:cubicBezTo>
                    <a:cubicBezTo>
                      <a:pt x="14" y="30"/>
                      <a:pt x="14" y="29"/>
                      <a:pt x="14" y="29"/>
                    </a:cubicBezTo>
                    <a:cubicBezTo>
                      <a:pt x="14" y="28"/>
                      <a:pt x="14" y="27"/>
                      <a:pt x="14" y="27"/>
                    </a:cubicBezTo>
                    <a:cubicBezTo>
                      <a:pt x="14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4"/>
                      <a:pt x="16" y="24"/>
                      <a:pt x="17" y="23"/>
                    </a:cubicBezTo>
                    <a:cubicBezTo>
                      <a:pt x="17" y="22"/>
                      <a:pt x="18" y="22"/>
                      <a:pt x="18" y="21"/>
                    </a:cubicBezTo>
                    <a:cubicBezTo>
                      <a:pt x="18" y="21"/>
                      <a:pt x="19" y="20"/>
                      <a:pt x="19" y="20"/>
                    </a:cubicBezTo>
                    <a:cubicBezTo>
                      <a:pt x="19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9" y="17"/>
                      <a:pt x="18" y="16"/>
                      <a:pt x="18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8" y="15"/>
                      <a:pt x="18" y="15"/>
                    </a:cubicBezTo>
                    <a:cubicBezTo>
                      <a:pt x="17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7" y="11"/>
                    </a:cubicBezTo>
                    <a:cubicBezTo>
                      <a:pt x="22" y="7"/>
                      <a:pt x="29" y="4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4"/>
                      <a:pt x="36" y="4"/>
                    </a:cubicBezTo>
                    <a:cubicBezTo>
                      <a:pt x="36" y="3"/>
                      <a:pt x="36" y="4"/>
                      <a:pt x="37" y="4"/>
                    </a:cubicBezTo>
                    <a:cubicBezTo>
                      <a:pt x="37" y="4"/>
                      <a:pt x="38" y="3"/>
                      <a:pt x="38" y="3"/>
                    </a:cubicBezTo>
                    <a:cubicBezTo>
                      <a:pt x="39" y="4"/>
                      <a:pt x="40" y="4"/>
                      <a:pt x="41" y="4"/>
                    </a:cubicBezTo>
                    <a:cubicBezTo>
                      <a:pt x="41" y="4"/>
                      <a:pt x="41" y="4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4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7" y="0"/>
                      <a:pt x="33" y="1"/>
                      <a:pt x="29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4" y="4"/>
                      <a:pt x="24" y="5"/>
                      <a:pt x="23" y="5"/>
                    </a:cubicBezTo>
                    <a:cubicBezTo>
                      <a:pt x="22" y="5"/>
                      <a:pt x="22" y="6"/>
                      <a:pt x="21" y="6"/>
                    </a:cubicBezTo>
                    <a:cubicBezTo>
                      <a:pt x="19" y="7"/>
                      <a:pt x="17" y="9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2"/>
                      <a:pt x="13" y="12"/>
                      <a:pt x="12" y="13"/>
                    </a:cubicBezTo>
                    <a:cubicBezTo>
                      <a:pt x="12" y="13"/>
                      <a:pt x="11" y="14"/>
                      <a:pt x="11" y="14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8" y="18"/>
                      <a:pt x="7" y="20"/>
                      <a:pt x="5" y="22"/>
                    </a:cubicBezTo>
                    <a:cubicBezTo>
                      <a:pt x="5" y="22"/>
                      <a:pt x="5" y="23"/>
                      <a:pt x="5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3" y="26"/>
                      <a:pt x="3" y="27"/>
                    </a:cubicBezTo>
                    <a:cubicBezTo>
                      <a:pt x="3" y="28"/>
                      <a:pt x="3" y="28"/>
                      <a:pt x="2" y="28"/>
                    </a:cubicBezTo>
                    <a:cubicBezTo>
                      <a:pt x="2" y="30"/>
                      <a:pt x="2" y="31"/>
                      <a:pt x="1" y="32"/>
                    </a:cubicBezTo>
                    <a:cubicBezTo>
                      <a:pt x="1" y="33"/>
                      <a:pt x="1" y="34"/>
                      <a:pt x="1" y="34"/>
                    </a:cubicBezTo>
                    <a:close/>
                    <a:moveTo>
                      <a:pt x="45" y="34"/>
                    </a:move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5" y="54"/>
                      <a:pt x="44" y="53"/>
                      <a:pt x="44" y="53"/>
                    </a:cubicBezTo>
                    <a:cubicBezTo>
                      <a:pt x="43" y="53"/>
                      <a:pt x="42" y="53"/>
                      <a:pt x="41" y="53"/>
                    </a:cubicBezTo>
                    <a:cubicBezTo>
                      <a:pt x="41" y="53"/>
                      <a:pt x="40" y="52"/>
                      <a:pt x="40" y="51"/>
                    </a:cubicBezTo>
                    <a:cubicBezTo>
                      <a:pt x="40" y="51"/>
                      <a:pt x="40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8"/>
                      <a:pt x="40" y="48"/>
                      <a:pt x="39" y="47"/>
                    </a:cubicBezTo>
                    <a:cubicBezTo>
                      <a:pt x="38" y="47"/>
                      <a:pt x="37" y="48"/>
                      <a:pt x="36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7" y="46"/>
                      <a:pt x="36" y="46"/>
                      <a:pt x="37" y="46"/>
                    </a:cubicBezTo>
                    <a:cubicBezTo>
                      <a:pt x="37" y="46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4"/>
                    </a:cubicBezTo>
                    <a:cubicBezTo>
                      <a:pt x="37" y="44"/>
                      <a:pt x="38" y="44"/>
                      <a:pt x="38" y="44"/>
                    </a:cubicBezTo>
                    <a:cubicBezTo>
                      <a:pt x="38" y="43"/>
                      <a:pt x="38" y="43"/>
                      <a:pt x="37" y="43"/>
                    </a:cubicBezTo>
                    <a:cubicBezTo>
                      <a:pt x="37" y="43"/>
                      <a:pt x="36" y="43"/>
                      <a:pt x="36" y="43"/>
                    </a:cubicBezTo>
                    <a:cubicBezTo>
                      <a:pt x="35" y="43"/>
                      <a:pt x="35" y="45"/>
                      <a:pt x="34" y="45"/>
                    </a:cubicBezTo>
                    <a:cubicBezTo>
                      <a:pt x="34" y="45"/>
                      <a:pt x="33" y="45"/>
                      <a:pt x="33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5"/>
                      <a:pt x="31" y="45"/>
                      <a:pt x="30" y="45"/>
                    </a:cubicBezTo>
                    <a:cubicBezTo>
                      <a:pt x="30" y="45"/>
                      <a:pt x="30" y="43"/>
                      <a:pt x="30" y="43"/>
                    </a:cubicBezTo>
                    <a:cubicBezTo>
                      <a:pt x="29" y="42"/>
                      <a:pt x="30" y="41"/>
                      <a:pt x="30" y="40"/>
                    </a:cubicBezTo>
                    <a:cubicBezTo>
                      <a:pt x="30" y="40"/>
                      <a:pt x="30" y="39"/>
                      <a:pt x="30" y="39"/>
                    </a:cubicBezTo>
                    <a:cubicBezTo>
                      <a:pt x="31" y="39"/>
                      <a:pt x="30" y="38"/>
                      <a:pt x="31" y="38"/>
                    </a:cubicBezTo>
                    <a:cubicBezTo>
                      <a:pt x="31" y="37"/>
                      <a:pt x="32" y="37"/>
                      <a:pt x="32" y="37"/>
                    </a:cubicBezTo>
                    <a:cubicBezTo>
                      <a:pt x="33" y="36"/>
                      <a:pt x="33" y="36"/>
                      <a:pt x="34" y="36"/>
                    </a:cubicBezTo>
                    <a:cubicBezTo>
                      <a:pt x="35" y="36"/>
                      <a:pt x="35" y="36"/>
                      <a:pt x="3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7" y="36"/>
                      <a:pt x="37" y="36"/>
                      <a:pt x="38" y="35"/>
                    </a:cubicBezTo>
                    <a:cubicBezTo>
                      <a:pt x="39" y="35"/>
                      <a:pt x="39" y="35"/>
                      <a:pt x="40" y="35"/>
                    </a:cubicBezTo>
                    <a:cubicBezTo>
                      <a:pt x="40" y="35"/>
                      <a:pt x="41" y="36"/>
                      <a:pt x="41" y="36"/>
                    </a:cubicBezTo>
                    <a:cubicBezTo>
                      <a:pt x="41" y="36"/>
                      <a:pt x="42" y="35"/>
                      <a:pt x="42" y="36"/>
                    </a:cubicBezTo>
                    <a:cubicBezTo>
                      <a:pt x="42" y="36"/>
                      <a:pt x="43" y="36"/>
                      <a:pt x="43" y="36"/>
                    </a:cubicBezTo>
                    <a:cubicBezTo>
                      <a:pt x="43" y="37"/>
                      <a:pt x="42" y="37"/>
                      <a:pt x="43" y="38"/>
                    </a:cubicBezTo>
                    <a:cubicBezTo>
                      <a:pt x="43" y="38"/>
                      <a:pt x="44" y="38"/>
                      <a:pt x="44" y="38"/>
                    </a:cubicBezTo>
                    <a:cubicBezTo>
                      <a:pt x="45" y="38"/>
                      <a:pt x="44" y="38"/>
                      <a:pt x="44" y="37"/>
                    </a:cubicBezTo>
                    <a:cubicBezTo>
                      <a:pt x="44" y="37"/>
                      <a:pt x="44" y="37"/>
                      <a:pt x="44" y="36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5"/>
                      <a:pt x="45" y="34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1" name="îṣḻíḑé"/>
              <p:cNvSpPr/>
              <p:nvPr/>
            </p:nvSpPr>
            <p:spPr bwMode="auto">
              <a:xfrm>
                <a:off x="2569358" y="2646188"/>
                <a:ext cx="137246" cy="388456"/>
              </a:xfrm>
              <a:custGeom>
                <a:avLst/>
                <a:gdLst>
                  <a:gd name="T0" fmla="*/ 4 w 31"/>
                  <a:gd name="T1" fmla="*/ 11 h 88"/>
                  <a:gd name="T2" fmla="*/ 1 w 31"/>
                  <a:gd name="T3" fmla="*/ 22 h 88"/>
                  <a:gd name="T4" fmla="*/ 3 w 31"/>
                  <a:gd name="T5" fmla="*/ 31 h 88"/>
                  <a:gd name="T6" fmla="*/ 11 w 31"/>
                  <a:gd name="T7" fmla="*/ 40 h 88"/>
                  <a:gd name="T8" fmla="*/ 11 w 31"/>
                  <a:gd name="T9" fmla="*/ 88 h 88"/>
                  <a:gd name="T10" fmla="*/ 20 w 31"/>
                  <a:gd name="T11" fmla="*/ 88 h 88"/>
                  <a:gd name="T12" fmla="*/ 20 w 31"/>
                  <a:gd name="T13" fmla="*/ 40 h 88"/>
                  <a:gd name="T14" fmla="*/ 28 w 31"/>
                  <a:gd name="T15" fmla="*/ 31 h 88"/>
                  <a:gd name="T16" fmla="*/ 30 w 31"/>
                  <a:gd name="T17" fmla="*/ 22 h 88"/>
                  <a:gd name="T18" fmla="*/ 27 w 31"/>
                  <a:gd name="T19" fmla="*/ 11 h 88"/>
                  <a:gd name="T20" fmla="*/ 20 w 31"/>
                  <a:gd name="T21" fmla="*/ 0 h 88"/>
                  <a:gd name="T22" fmla="*/ 23 w 31"/>
                  <a:gd name="T23" fmla="*/ 21 h 88"/>
                  <a:gd name="T24" fmla="*/ 20 w 31"/>
                  <a:gd name="T25" fmla="*/ 21 h 88"/>
                  <a:gd name="T26" fmla="*/ 18 w 31"/>
                  <a:gd name="T27" fmla="*/ 0 h 88"/>
                  <a:gd name="T28" fmla="*/ 15 w 31"/>
                  <a:gd name="T29" fmla="*/ 0 h 88"/>
                  <a:gd name="T30" fmla="*/ 13 w 31"/>
                  <a:gd name="T31" fmla="*/ 0 h 88"/>
                  <a:gd name="T32" fmla="*/ 11 w 31"/>
                  <a:gd name="T33" fmla="*/ 21 h 88"/>
                  <a:gd name="T34" fmla="*/ 8 w 31"/>
                  <a:gd name="T35" fmla="*/ 21 h 88"/>
                  <a:gd name="T36" fmla="*/ 10 w 31"/>
                  <a:gd name="T37" fmla="*/ 0 h 88"/>
                  <a:gd name="T38" fmla="*/ 4 w 31"/>
                  <a:gd name="T39" fmla="*/ 1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" h="88">
                    <a:moveTo>
                      <a:pt x="4" y="11"/>
                    </a:moveTo>
                    <a:cubicBezTo>
                      <a:pt x="2" y="14"/>
                      <a:pt x="1" y="18"/>
                      <a:pt x="1" y="22"/>
                    </a:cubicBezTo>
                    <a:cubicBezTo>
                      <a:pt x="0" y="25"/>
                      <a:pt x="1" y="28"/>
                      <a:pt x="3" y="31"/>
                    </a:cubicBezTo>
                    <a:cubicBezTo>
                      <a:pt x="4" y="34"/>
                      <a:pt x="8" y="38"/>
                      <a:pt x="11" y="40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3" y="38"/>
                      <a:pt x="26" y="34"/>
                      <a:pt x="28" y="31"/>
                    </a:cubicBezTo>
                    <a:cubicBezTo>
                      <a:pt x="30" y="28"/>
                      <a:pt x="31" y="25"/>
                      <a:pt x="30" y="22"/>
                    </a:cubicBezTo>
                    <a:cubicBezTo>
                      <a:pt x="30" y="18"/>
                      <a:pt x="28" y="14"/>
                      <a:pt x="27" y="11"/>
                    </a:cubicBezTo>
                    <a:cubicBezTo>
                      <a:pt x="26" y="8"/>
                      <a:pt x="24" y="1"/>
                      <a:pt x="20" y="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5" y="8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2" name="ïṥḷíḑê"/>
              <p:cNvSpPr/>
              <p:nvPr/>
            </p:nvSpPr>
            <p:spPr bwMode="auto">
              <a:xfrm>
                <a:off x="2745817" y="2636385"/>
                <a:ext cx="140922" cy="398259"/>
              </a:xfrm>
              <a:custGeom>
                <a:avLst/>
                <a:gdLst>
                  <a:gd name="T0" fmla="*/ 20 w 32"/>
                  <a:gd name="T1" fmla="*/ 90 h 90"/>
                  <a:gd name="T2" fmla="*/ 20 w 32"/>
                  <a:gd name="T3" fmla="*/ 43 h 90"/>
                  <a:gd name="T4" fmla="*/ 32 w 32"/>
                  <a:gd name="T5" fmla="*/ 24 h 90"/>
                  <a:gd name="T6" fmla="*/ 16 w 32"/>
                  <a:gd name="T7" fmla="*/ 0 h 90"/>
                  <a:gd name="T8" fmla="*/ 0 w 32"/>
                  <a:gd name="T9" fmla="*/ 24 h 90"/>
                  <a:gd name="T10" fmla="*/ 12 w 32"/>
                  <a:gd name="T11" fmla="*/ 43 h 90"/>
                  <a:gd name="T12" fmla="*/ 12 w 32"/>
                  <a:gd name="T13" fmla="*/ 90 h 90"/>
                  <a:gd name="T14" fmla="*/ 20 w 32"/>
                  <a:gd name="T1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90">
                    <a:moveTo>
                      <a:pt x="20" y="90"/>
                    </a:moveTo>
                    <a:cubicBezTo>
                      <a:pt x="20" y="43"/>
                      <a:pt x="20" y="43"/>
                      <a:pt x="20" y="43"/>
                    </a:cubicBezTo>
                    <a:cubicBezTo>
                      <a:pt x="27" y="41"/>
                      <a:pt x="32" y="33"/>
                      <a:pt x="32" y="24"/>
                    </a:cubicBezTo>
                    <a:cubicBezTo>
                      <a:pt x="32" y="14"/>
                      <a:pt x="25" y="0"/>
                      <a:pt x="16" y="0"/>
                    </a:cubicBezTo>
                    <a:cubicBezTo>
                      <a:pt x="7" y="0"/>
                      <a:pt x="0" y="14"/>
                      <a:pt x="0" y="24"/>
                    </a:cubicBezTo>
                    <a:cubicBezTo>
                      <a:pt x="0" y="33"/>
                      <a:pt x="5" y="41"/>
                      <a:pt x="12" y="43"/>
                    </a:cubicBezTo>
                    <a:cubicBezTo>
                      <a:pt x="12" y="90"/>
                      <a:pt x="12" y="90"/>
                      <a:pt x="12" y="90"/>
                    </a:cubicBezTo>
                    <a:lnTo>
                      <a:pt x="20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3" name="íṡľiďè"/>
              <p:cNvSpPr/>
              <p:nvPr/>
            </p:nvSpPr>
            <p:spPr bwMode="auto">
              <a:xfrm>
                <a:off x="2896543" y="3078759"/>
                <a:ext cx="162980" cy="167882"/>
              </a:xfrm>
              <a:custGeom>
                <a:avLst/>
                <a:gdLst>
                  <a:gd name="T0" fmla="*/ 8 w 37"/>
                  <a:gd name="T1" fmla="*/ 35 h 38"/>
                  <a:gd name="T2" fmla="*/ 18 w 37"/>
                  <a:gd name="T3" fmla="*/ 38 h 38"/>
                  <a:gd name="T4" fmla="*/ 37 w 37"/>
                  <a:gd name="T5" fmla="*/ 19 h 38"/>
                  <a:gd name="T6" fmla="*/ 18 w 37"/>
                  <a:gd name="T7" fmla="*/ 0 h 38"/>
                  <a:gd name="T8" fmla="*/ 0 w 37"/>
                  <a:gd name="T9" fmla="*/ 17 h 38"/>
                  <a:gd name="T10" fmla="*/ 18 w 37"/>
                  <a:gd name="T11" fmla="*/ 17 h 38"/>
                  <a:gd name="T12" fmla="*/ 24 w 37"/>
                  <a:gd name="T13" fmla="*/ 17 h 38"/>
                  <a:gd name="T14" fmla="*/ 20 w 37"/>
                  <a:gd name="T15" fmla="*/ 21 h 38"/>
                  <a:gd name="T16" fmla="*/ 8 w 37"/>
                  <a:gd name="T17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38">
                    <a:moveTo>
                      <a:pt x="8" y="35"/>
                    </a:moveTo>
                    <a:cubicBezTo>
                      <a:pt x="11" y="37"/>
                      <a:pt x="14" y="38"/>
                      <a:pt x="18" y="38"/>
                    </a:cubicBezTo>
                    <a:cubicBezTo>
                      <a:pt x="29" y="38"/>
                      <a:pt x="37" y="30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ubicBezTo>
                      <a:pt x="9" y="0"/>
                      <a:pt x="1" y="7"/>
                      <a:pt x="0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0" y="21"/>
                      <a:pt x="20" y="21"/>
                      <a:pt x="20" y="21"/>
                    </a:cubicBezTo>
                    <a:lnTo>
                      <a:pt x="8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4" name="îṩļîḓé"/>
              <p:cNvSpPr/>
              <p:nvPr/>
            </p:nvSpPr>
            <p:spPr bwMode="auto">
              <a:xfrm>
                <a:off x="2635530" y="3162087"/>
                <a:ext cx="340665" cy="322284"/>
              </a:xfrm>
              <a:custGeom>
                <a:avLst/>
                <a:gdLst>
                  <a:gd name="T0" fmla="*/ 34 w 77"/>
                  <a:gd name="T1" fmla="*/ 39 h 73"/>
                  <a:gd name="T2" fmla="*/ 34 w 77"/>
                  <a:gd name="T3" fmla="*/ 41 h 73"/>
                  <a:gd name="T4" fmla="*/ 34 w 77"/>
                  <a:gd name="T5" fmla="*/ 43 h 73"/>
                  <a:gd name="T6" fmla="*/ 34 w 77"/>
                  <a:gd name="T7" fmla="*/ 67 h 73"/>
                  <a:gd name="T8" fmla="*/ 25 w 77"/>
                  <a:gd name="T9" fmla="*/ 73 h 73"/>
                  <a:gd name="T10" fmla="*/ 51 w 77"/>
                  <a:gd name="T11" fmla="*/ 73 h 73"/>
                  <a:gd name="T12" fmla="*/ 43 w 77"/>
                  <a:gd name="T13" fmla="*/ 67 h 73"/>
                  <a:gd name="T14" fmla="*/ 43 w 77"/>
                  <a:gd name="T15" fmla="*/ 43 h 73"/>
                  <a:gd name="T16" fmla="*/ 43 w 77"/>
                  <a:gd name="T17" fmla="*/ 41 h 73"/>
                  <a:gd name="T18" fmla="*/ 43 w 77"/>
                  <a:gd name="T19" fmla="*/ 39 h 73"/>
                  <a:gd name="T20" fmla="*/ 65 w 77"/>
                  <a:gd name="T21" fmla="*/ 14 h 73"/>
                  <a:gd name="T22" fmla="*/ 77 w 77"/>
                  <a:gd name="T23" fmla="*/ 0 h 73"/>
                  <a:gd name="T24" fmla="*/ 58 w 77"/>
                  <a:gd name="T25" fmla="*/ 0 h 73"/>
                  <a:gd name="T26" fmla="*/ 0 w 77"/>
                  <a:gd name="T27" fmla="*/ 0 h 73"/>
                  <a:gd name="T28" fmla="*/ 34 w 77"/>
                  <a:gd name="T29" fmla="*/ 3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7" h="73">
                    <a:moveTo>
                      <a:pt x="34" y="39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29" y="68"/>
                      <a:pt x="25" y="70"/>
                      <a:pt x="25" y="73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0"/>
                      <a:pt x="47" y="68"/>
                      <a:pt x="43" y="67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5" name="i$ḷïďê"/>
              <p:cNvSpPr/>
              <p:nvPr/>
            </p:nvSpPr>
            <p:spPr bwMode="auto">
              <a:xfrm>
                <a:off x="4879261" y="892623"/>
                <a:ext cx="366398" cy="93131"/>
              </a:xfrm>
              <a:custGeom>
                <a:avLst/>
                <a:gdLst>
                  <a:gd name="T0" fmla="*/ 198 w 299"/>
                  <a:gd name="T1" fmla="*/ 39 h 76"/>
                  <a:gd name="T2" fmla="*/ 104 w 299"/>
                  <a:gd name="T3" fmla="*/ 39 h 76"/>
                  <a:gd name="T4" fmla="*/ 104 w 299"/>
                  <a:gd name="T5" fmla="*/ 0 h 76"/>
                  <a:gd name="T6" fmla="*/ 0 w 299"/>
                  <a:gd name="T7" fmla="*/ 0 h 76"/>
                  <a:gd name="T8" fmla="*/ 0 w 299"/>
                  <a:gd name="T9" fmla="*/ 76 h 76"/>
                  <a:gd name="T10" fmla="*/ 299 w 299"/>
                  <a:gd name="T11" fmla="*/ 76 h 76"/>
                  <a:gd name="T12" fmla="*/ 299 w 299"/>
                  <a:gd name="T13" fmla="*/ 0 h 76"/>
                  <a:gd name="T14" fmla="*/ 198 w 299"/>
                  <a:gd name="T15" fmla="*/ 0 h 76"/>
                  <a:gd name="T16" fmla="*/ 198 w 299"/>
                  <a:gd name="T17" fmla="*/ 3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76">
                    <a:moveTo>
                      <a:pt x="198" y="39"/>
                    </a:moveTo>
                    <a:lnTo>
                      <a:pt x="104" y="39"/>
                    </a:lnTo>
                    <a:lnTo>
                      <a:pt x="104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299" y="76"/>
                    </a:lnTo>
                    <a:lnTo>
                      <a:pt x="299" y="0"/>
                    </a:lnTo>
                    <a:lnTo>
                      <a:pt x="198" y="0"/>
                    </a:lnTo>
                    <a:lnTo>
                      <a:pt x="19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6" name="îṥḻiďê"/>
              <p:cNvSpPr/>
              <p:nvPr/>
            </p:nvSpPr>
            <p:spPr bwMode="auto">
              <a:xfrm>
                <a:off x="5028761" y="892623"/>
                <a:ext cx="71074" cy="257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7" name="iş1iḍe"/>
              <p:cNvSpPr/>
              <p:nvPr/>
            </p:nvSpPr>
            <p:spPr bwMode="auto">
              <a:xfrm>
                <a:off x="4879261" y="675725"/>
                <a:ext cx="366398" cy="194841"/>
              </a:xfrm>
              <a:custGeom>
                <a:avLst/>
                <a:gdLst>
                  <a:gd name="T0" fmla="*/ 223 w 299"/>
                  <a:gd name="T1" fmla="*/ 0 h 159"/>
                  <a:gd name="T2" fmla="*/ 151 w 299"/>
                  <a:gd name="T3" fmla="*/ 0 h 159"/>
                  <a:gd name="T4" fmla="*/ 151 w 299"/>
                  <a:gd name="T5" fmla="*/ 29 h 159"/>
                  <a:gd name="T6" fmla="*/ 198 w 299"/>
                  <a:gd name="T7" fmla="*/ 29 h 159"/>
                  <a:gd name="T8" fmla="*/ 198 w 299"/>
                  <a:gd name="T9" fmla="*/ 58 h 159"/>
                  <a:gd name="T10" fmla="*/ 151 w 299"/>
                  <a:gd name="T11" fmla="*/ 58 h 159"/>
                  <a:gd name="T12" fmla="*/ 151 w 299"/>
                  <a:gd name="T13" fmla="*/ 159 h 159"/>
                  <a:gd name="T14" fmla="*/ 198 w 299"/>
                  <a:gd name="T15" fmla="*/ 159 h 159"/>
                  <a:gd name="T16" fmla="*/ 299 w 299"/>
                  <a:gd name="T17" fmla="*/ 159 h 159"/>
                  <a:gd name="T18" fmla="*/ 299 w 299"/>
                  <a:gd name="T19" fmla="*/ 58 h 159"/>
                  <a:gd name="T20" fmla="*/ 223 w 299"/>
                  <a:gd name="T21" fmla="*/ 58 h 159"/>
                  <a:gd name="T22" fmla="*/ 223 w 299"/>
                  <a:gd name="T23" fmla="*/ 0 h 159"/>
                  <a:gd name="T24" fmla="*/ 151 w 299"/>
                  <a:gd name="T25" fmla="*/ 0 h 159"/>
                  <a:gd name="T26" fmla="*/ 79 w 299"/>
                  <a:gd name="T27" fmla="*/ 0 h 159"/>
                  <a:gd name="T28" fmla="*/ 79 w 299"/>
                  <a:gd name="T29" fmla="*/ 58 h 159"/>
                  <a:gd name="T30" fmla="*/ 0 w 299"/>
                  <a:gd name="T31" fmla="*/ 58 h 159"/>
                  <a:gd name="T32" fmla="*/ 0 w 299"/>
                  <a:gd name="T33" fmla="*/ 159 h 159"/>
                  <a:gd name="T34" fmla="*/ 104 w 299"/>
                  <a:gd name="T35" fmla="*/ 159 h 159"/>
                  <a:gd name="T36" fmla="*/ 151 w 299"/>
                  <a:gd name="T37" fmla="*/ 159 h 159"/>
                  <a:gd name="T38" fmla="*/ 151 w 299"/>
                  <a:gd name="T39" fmla="*/ 58 h 159"/>
                  <a:gd name="T40" fmla="*/ 104 w 299"/>
                  <a:gd name="T41" fmla="*/ 58 h 159"/>
                  <a:gd name="T42" fmla="*/ 104 w 299"/>
                  <a:gd name="T43" fmla="*/ 58 h 159"/>
                  <a:gd name="T44" fmla="*/ 104 w 299"/>
                  <a:gd name="T45" fmla="*/ 29 h 159"/>
                  <a:gd name="T46" fmla="*/ 151 w 299"/>
                  <a:gd name="T47" fmla="*/ 29 h 159"/>
                  <a:gd name="T48" fmla="*/ 151 w 299"/>
                  <a:gd name="T4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9" h="159">
                    <a:moveTo>
                      <a:pt x="223" y="0"/>
                    </a:moveTo>
                    <a:lnTo>
                      <a:pt x="151" y="0"/>
                    </a:lnTo>
                    <a:lnTo>
                      <a:pt x="151" y="29"/>
                    </a:lnTo>
                    <a:lnTo>
                      <a:pt x="198" y="29"/>
                    </a:lnTo>
                    <a:lnTo>
                      <a:pt x="198" y="58"/>
                    </a:lnTo>
                    <a:lnTo>
                      <a:pt x="151" y="58"/>
                    </a:lnTo>
                    <a:lnTo>
                      <a:pt x="151" y="159"/>
                    </a:lnTo>
                    <a:lnTo>
                      <a:pt x="198" y="159"/>
                    </a:lnTo>
                    <a:lnTo>
                      <a:pt x="299" y="159"/>
                    </a:lnTo>
                    <a:lnTo>
                      <a:pt x="299" y="58"/>
                    </a:lnTo>
                    <a:lnTo>
                      <a:pt x="223" y="58"/>
                    </a:lnTo>
                    <a:lnTo>
                      <a:pt x="223" y="0"/>
                    </a:lnTo>
                    <a:close/>
                    <a:moveTo>
                      <a:pt x="151" y="0"/>
                    </a:moveTo>
                    <a:lnTo>
                      <a:pt x="79" y="0"/>
                    </a:lnTo>
                    <a:lnTo>
                      <a:pt x="79" y="58"/>
                    </a:lnTo>
                    <a:lnTo>
                      <a:pt x="0" y="58"/>
                    </a:lnTo>
                    <a:lnTo>
                      <a:pt x="0" y="159"/>
                    </a:lnTo>
                    <a:lnTo>
                      <a:pt x="104" y="159"/>
                    </a:lnTo>
                    <a:lnTo>
                      <a:pt x="151" y="159"/>
                    </a:lnTo>
                    <a:lnTo>
                      <a:pt x="151" y="58"/>
                    </a:lnTo>
                    <a:lnTo>
                      <a:pt x="104" y="58"/>
                    </a:lnTo>
                    <a:lnTo>
                      <a:pt x="104" y="58"/>
                    </a:lnTo>
                    <a:lnTo>
                      <a:pt x="104" y="29"/>
                    </a:lnTo>
                    <a:lnTo>
                      <a:pt x="151" y="29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8" name="iS1íḑé"/>
              <p:cNvSpPr/>
              <p:nvPr/>
            </p:nvSpPr>
            <p:spPr bwMode="auto">
              <a:xfrm>
                <a:off x="2908797" y="1272501"/>
                <a:ext cx="371300" cy="379878"/>
              </a:xfrm>
              <a:custGeom>
                <a:avLst/>
                <a:gdLst>
                  <a:gd name="T0" fmla="*/ 42 w 84"/>
                  <a:gd name="T1" fmla="*/ 0 h 86"/>
                  <a:gd name="T2" fmla="*/ 33 w 84"/>
                  <a:gd name="T3" fmla="*/ 18 h 86"/>
                  <a:gd name="T4" fmla="*/ 33 w 84"/>
                  <a:gd name="T5" fmla="*/ 32 h 86"/>
                  <a:gd name="T6" fmla="*/ 0 w 84"/>
                  <a:gd name="T7" fmla="*/ 46 h 86"/>
                  <a:gd name="T8" fmla="*/ 0 w 84"/>
                  <a:gd name="T9" fmla="*/ 55 h 86"/>
                  <a:gd name="T10" fmla="*/ 33 w 84"/>
                  <a:gd name="T11" fmla="*/ 48 h 86"/>
                  <a:gd name="T12" fmla="*/ 33 w 84"/>
                  <a:gd name="T13" fmla="*/ 67 h 86"/>
                  <a:gd name="T14" fmla="*/ 19 w 84"/>
                  <a:gd name="T15" fmla="*/ 77 h 86"/>
                  <a:gd name="T16" fmla="*/ 19 w 84"/>
                  <a:gd name="T17" fmla="*/ 86 h 86"/>
                  <a:gd name="T18" fmla="*/ 42 w 84"/>
                  <a:gd name="T19" fmla="*/ 78 h 86"/>
                  <a:gd name="T20" fmla="*/ 65 w 84"/>
                  <a:gd name="T21" fmla="*/ 86 h 86"/>
                  <a:gd name="T22" fmla="*/ 65 w 84"/>
                  <a:gd name="T23" fmla="*/ 77 h 86"/>
                  <a:gd name="T24" fmla="*/ 52 w 84"/>
                  <a:gd name="T25" fmla="*/ 67 h 86"/>
                  <a:gd name="T26" fmla="*/ 52 w 84"/>
                  <a:gd name="T27" fmla="*/ 48 h 86"/>
                  <a:gd name="T28" fmla="*/ 84 w 84"/>
                  <a:gd name="T29" fmla="*/ 55 h 86"/>
                  <a:gd name="T30" fmla="*/ 84 w 84"/>
                  <a:gd name="T31" fmla="*/ 46 h 86"/>
                  <a:gd name="T32" fmla="*/ 52 w 84"/>
                  <a:gd name="T33" fmla="*/ 32 h 86"/>
                  <a:gd name="T34" fmla="*/ 52 w 84"/>
                  <a:gd name="T35" fmla="*/ 18 h 86"/>
                  <a:gd name="T36" fmla="*/ 42 w 84"/>
                  <a:gd name="T3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86">
                    <a:moveTo>
                      <a:pt x="42" y="0"/>
                    </a:moveTo>
                    <a:cubicBezTo>
                      <a:pt x="37" y="0"/>
                      <a:pt x="33" y="13"/>
                      <a:pt x="33" y="18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3"/>
                      <a:pt x="48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9" name="îSļiďè"/>
              <p:cNvSpPr/>
              <p:nvPr/>
            </p:nvSpPr>
            <p:spPr bwMode="auto">
              <a:xfrm>
                <a:off x="6251723" y="2292044"/>
                <a:ext cx="269591" cy="216898"/>
              </a:xfrm>
              <a:custGeom>
                <a:avLst/>
                <a:gdLst>
                  <a:gd name="T0" fmla="*/ 48 w 61"/>
                  <a:gd name="T1" fmla="*/ 49 h 49"/>
                  <a:gd name="T2" fmla="*/ 48 w 61"/>
                  <a:gd name="T3" fmla="*/ 32 h 49"/>
                  <a:gd name="T4" fmla="*/ 56 w 61"/>
                  <a:gd name="T5" fmla="*/ 24 h 49"/>
                  <a:gd name="T6" fmla="*/ 61 w 61"/>
                  <a:gd name="T7" fmla="*/ 24 h 49"/>
                  <a:gd name="T8" fmla="*/ 61 w 61"/>
                  <a:gd name="T9" fmla="*/ 6 h 49"/>
                  <a:gd name="T10" fmla="*/ 54 w 61"/>
                  <a:gd name="T11" fmla="*/ 0 h 49"/>
                  <a:gd name="T12" fmla="*/ 39 w 61"/>
                  <a:gd name="T13" fmla="*/ 0 h 49"/>
                  <a:gd name="T14" fmla="*/ 39 w 61"/>
                  <a:gd name="T15" fmla="*/ 8 h 49"/>
                  <a:gd name="T16" fmla="*/ 45 w 61"/>
                  <a:gd name="T17" fmla="*/ 13 h 49"/>
                  <a:gd name="T18" fmla="*/ 39 w 61"/>
                  <a:gd name="T19" fmla="*/ 19 h 49"/>
                  <a:gd name="T20" fmla="*/ 39 w 61"/>
                  <a:gd name="T21" fmla="*/ 22 h 49"/>
                  <a:gd name="T22" fmla="*/ 45 w 61"/>
                  <a:gd name="T23" fmla="*/ 28 h 49"/>
                  <a:gd name="T24" fmla="*/ 39 w 61"/>
                  <a:gd name="T25" fmla="*/ 33 h 49"/>
                  <a:gd name="T26" fmla="*/ 39 w 61"/>
                  <a:gd name="T27" fmla="*/ 49 h 49"/>
                  <a:gd name="T28" fmla="*/ 48 w 61"/>
                  <a:gd name="T29" fmla="*/ 49 h 49"/>
                  <a:gd name="T30" fmla="*/ 39 w 61"/>
                  <a:gd name="T31" fmla="*/ 0 h 49"/>
                  <a:gd name="T32" fmla="*/ 22 w 61"/>
                  <a:gd name="T33" fmla="*/ 0 h 49"/>
                  <a:gd name="T34" fmla="*/ 22 w 61"/>
                  <a:gd name="T35" fmla="*/ 8 h 49"/>
                  <a:gd name="T36" fmla="*/ 22 w 61"/>
                  <a:gd name="T37" fmla="*/ 8 h 49"/>
                  <a:gd name="T38" fmla="*/ 22 w 61"/>
                  <a:gd name="T39" fmla="*/ 8 h 49"/>
                  <a:gd name="T40" fmla="*/ 27 w 61"/>
                  <a:gd name="T41" fmla="*/ 13 h 49"/>
                  <a:gd name="T42" fmla="*/ 22 w 61"/>
                  <a:gd name="T43" fmla="*/ 19 h 49"/>
                  <a:gd name="T44" fmla="*/ 22 w 61"/>
                  <a:gd name="T45" fmla="*/ 19 h 49"/>
                  <a:gd name="T46" fmla="*/ 22 w 61"/>
                  <a:gd name="T47" fmla="*/ 22 h 49"/>
                  <a:gd name="T48" fmla="*/ 22 w 61"/>
                  <a:gd name="T49" fmla="*/ 22 h 49"/>
                  <a:gd name="T50" fmla="*/ 22 w 61"/>
                  <a:gd name="T51" fmla="*/ 22 h 49"/>
                  <a:gd name="T52" fmla="*/ 27 w 61"/>
                  <a:gd name="T53" fmla="*/ 28 h 49"/>
                  <a:gd name="T54" fmla="*/ 22 w 61"/>
                  <a:gd name="T55" fmla="*/ 33 h 49"/>
                  <a:gd name="T56" fmla="*/ 22 w 61"/>
                  <a:gd name="T57" fmla="*/ 33 h 49"/>
                  <a:gd name="T58" fmla="*/ 22 w 61"/>
                  <a:gd name="T59" fmla="*/ 49 h 49"/>
                  <a:gd name="T60" fmla="*/ 39 w 61"/>
                  <a:gd name="T61" fmla="*/ 49 h 49"/>
                  <a:gd name="T62" fmla="*/ 39 w 61"/>
                  <a:gd name="T63" fmla="*/ 33 h 49"/>
                  <a:gd name="T64" fmla="*/ 39 w 61"/>
                  <a:gd name="T65" fmla="*/ 33 h 49"/>
                  <a:gd name="T66" fmla="*/ 34 w 61"/>
                  <a:gd name="T67" fmla="*/ 28 h 49"/>
                  <a:gd name="T68" fmla="*/ 39 w 61"/>
                  <a:gd name="T69" fmla="*/ 22 h 49"/>
                  <a:gd name="T70" fmla="*/ 39 w 61"/>
                  <a:gd name="T71" fmla="*/ 22 h 49"/>
                  <a:gd name="T72" fmla="*/ 39 w 61"/>
                  <a:gd name="T73" fmla="*/ 22 h 49"/>
                  <a:gd name="T74" fmla="*/ 39 w 61"/>
                  <a:gd name="T75" fmla="*/ 19 h 49"/>
                  <a:gd name="T76" fmla="*/ 39 w 61"/>
                  <a:gd name="T77" fmla="*/ 19 h 49"/>
                  <a:gd name="T78" fmla="*/ 34 w 61"/>
                  <a:gd name="T79" fmla="*/ 13 h 49"/>
                  <a:gd name="T80" fmla="*/ 39 w 61"/>
                  <a:gd name="T81" fmla="*/ 8 h 49"/>
                  <a:gd name="T82" fmla="*/ 39 w 61"/>
                  <a:gd name="T83" fmla="*/ 8 h 49"/>
                  <a:gd name="T84" fmla="*/ 39 w 61"/>
                  <a:gd name="T85" fmla="*/ 8 h 49"/>
                  <a:gd name="T86" fmla="*/ 39 w 61"/>
                  <a:gd name="T87" fmla="*/ 0 h 49"/>
                  <a:gd name="T88" fmla="*/ 22 w 61"/>
                  <a:gd name="T89" fmla="*/ 0 h 49"/>
                  <a:gd name="T90" fmla="*/ 6 w 61"/>
                  <a:gd name="T91" fmla="*/ 0 h 49"/>
                  <a:gd name="T92" fmla="*/ 0 w 61"/>
                  <a:gd name="T93" fmla="*/ 6 h 49"/>
                  <a:gd name="T94" fmla="*/ 0 w 61"/>
                  <a:gd name="T95" fmla="*/ 24 h 49"/>
                  <a:gd name="T96" fmla="*/ 5 w 61"/>
                  <a:gd name="T97" fmla="*/ 24 h 49"/>
                  <a:gd name="T98" fmla="*/ 13 w 61"/>
                  <a:gd name="T99" fmla="*/ 32 h 49"/>
                  <a:gd name="T100" fmla="*/ 13 w 61"/>
                  <a:gd name="T101" fmla="*/ 49 h 49"/>
                  <a:gd name="T102" fmla="*/ 22 w 61"/>
                  <a:gd name="T103" fmla="*/ 49 h 49"/>
                  <a:gd name="T104" fmla="*/ 22 w 61"/>
                  <a:gd name="T105" fmla="*/ 33 h 49"/>
                  <a:gd name="T106" fmla="*/ 16 w 61"/>
                  <a:gd name="T107" fmla="*/ 28 h 49"/>
                  <a:gd name="T108" fmla="*/ 22 w 61"/>
                  <a:gd name="T109" fmla="*/ 22 h 49"/>
                  <a:gd name="T110" fmla="*/ 22 w 61"/>
                  <a:gd name="T111" fmla="*/ 19 h 49"/>
                  <a:gd name="T112" fmla="*/ 16 w 61"/>
                  <a:gd name="T113" fmla="*/ 13 h 49"/>
                  <a:gd name="T114" fmla="*/ 22 w 61"/>
                  <a:gd name="T115" fmla="*/ 8 h 49"/>
                  <a:gd name="T116" fmla="*/ 22 w 61"/>
                  <a:gd name="T11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" h="49">
                    <a:moveTo>
                      <a:pt x="48" y="49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7"/>
                      <a:pt x="51" y="24"/>
                      <a:pt x="56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3"/>
                      <a:pt x="58" y="0"/>
                      <a:pt x="54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2" y="8"/>
                      <a:pt x="45" y="10"/>
                      <a:pt x="45" y="13"/>
                    </a:cubicBezTo>
                    <a:cubicBezTo>
                      <a:pt x="45" y="16"/>
                      <a:pt x="42" y="19"/>
                      <a:pt x="39" y="19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2" y="22"/>
                      <a:pt x="45" y="25"/>
                      <a:pt x="45" y="28"/>
                    </a:cubicBezTo>
                    <a:cubicBezTo>
                      <a:pt x="45" y="31"/>
                      <a:pt x="42" y="33"/>
                      <a:pt x="39" y="33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48" y="49"/>
                    </a:lnTo>
                    <a:close/>
                    <a:moveTo>
                      <a:pt x="39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5" y="8"/>
                      <a:pt x="27" y="10"/>
                      <a:pt x="27" y="13"/>
                    </a:cubicBezTo>
                    <a:cubicBezTo>
                      <a:pt x="27" y="16"/>
                      <a:pt x="25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2"/>
                      <a:pt x="27" y="25"/>
                      <a:pt x="27" y="28"/>
                    </a:cubicBezTo>
                    <a:cubicBezTo>
                      <a:pt x="27" y="31"/>
                      <a:pt x="25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6" y="33"/>
                      <a:pt x="34" y="31"/>
                      <a:pt x="34" y="28"/>
                    </a:cubicBezTo>
                    <a:cubicBezTo>
                      <a:pt x="34" y="25"/>
                      <a:pt x="36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19"/>
                      <a:pt x="34" y="16"/>
                      <a:pt x="34" y="13"/>
                    </a:cubicBezTo>
                    <a:cubicBezTo>
                      <a:pt x="34" y="10"/>
                      <a:pt x="36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lnTo>
                      <a:pt x="39" y="0"/>
                    </a:lnTo>
                    <a:close/>
                    <a:moveTo>
                      <a:pt x="2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4"/>
                      <a:pt x="13" y="27"/>
                      <a:pt x="13" y="3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19" y="33"/>
                      <a:pt x="16" y="31"/>
                      <a:pt x="16" y="28"/>
                    </a:cubicBezTo>
                    <a:cubicBezTo>
                      <a:pt x="16" y="25"/>
                      <a:pt x="19" y="22"/>
                      <a:pt x="22" y="22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19" y="19"/>
                      <a:pt x="16" y="16"/>
                      <a:pt x="16" y="13"/>
                    </a:cubicBezTo>
                    <a:cubicBezTo>
                      <a:pt x="16" y="10"/>
                      <a:pt x="19" y="8"/>
                      <a:pt x="22" y="8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0" name="ísḻíḋè"/>
              <p:cNvSpPr/>
              <p:nvPr/>
            </p:nvSpPr>
            <p:spPr bwMode="auto">
              <a:xfrm>
                <a:off x="6203932" y="2412135"/>
                <a:ext cx="366398" cy="193615"/>
              </a:xfrm>
              <a:custGeom>
                <a:avLst/>
                <a:gdLst>
                  <a:gd name="T0" fmla="*/ 78 w 83"/>
                  <a:gd name="T1" fmla="*/ 0 h 44"/>
                  <a:gd name="T2" fmla="*/ 72 w 83"/>
                  <a:gd name="T3" fmla="*/ 0 h 44"/>
                  <a:gd name="T4" fmla="*/ 67 w 83"/>
                  <a:gd name="T5" fmla="*/ 0 h 44"/>
                  <a:gd name="T6" fmla="*/ 61 w 83"/>
                  <a:gd name="T7" fmla="*/ 5 h 44"/>
                  <a:gd name="T8" fmla="*/ 61 w 83"/>
                  <a:gd name="T9" fmla="*/ 24 h 44"/>
                  <a:gd name="T10" fmla="*/ 21 w 83"/>
                  <a:gd name="T11" fmla="*/ 24 h 44"/>
                  <a:gd name="T12" fmla="*/ 21 w 83"/>
                  <a:gd name="T13" fmla="*/ 5 h 44"/>
                  <a:gd name="T14" fmla="*/ 16 w 83"/>
                  <a:gd name="T15" fmla="*/ 0 h 44"/>
                  <a:gd name="T16" fmla="*/ 11 w 83"/>
                  <a:gd name="T17" fmla="*/ 0 h 44"/>
                  <a:gd name="T18" fmla="*/ 6 w 83"/>
                  <a:gd name="T19" fmla="*/ 0 h 44"/>
                  <a:gd name="T20" fmla="*/ 0 w 83"/>
                  <a:gd name="T21" fmla="*/ 5 h 44"/>
                  <a:gd name="T22" fmla="*/ 0 w 83"/>
                  <a:gd name="T23" fmla="*/ 33 h 44"/>
                  <a:gd name="T24" fmla="*/ 8 w 83"/>
                  <a:gd name="T25" fmla="*/ 41 h 44"/>
                  <a:gd name="T26" fmla="*/ 8 w 83"/>
                  <a:gd name="T27" fmla="*/ 41 h 44"/>
                  <a:gd name="T28" fmla="*/ 9 w 83"/>
                  <a:gd name="T29" fmla="*/ 43 h 44"/>
                  <a:gd name="T30" fmla="*/ 11 w 83"/>
                  <a:gd name="T31" fmla="*/ 44 h 44"/>
                  <a:gd name="T32" fmla="*/ 13 w 83"/>
                  <a:gd name="T33" fmla="*/ 44 h 44"/>
                  <a:gd name="T34" fmla="*/ 15 w 83"/>
                  <a:gd name="T35" fmla="*/ 43 h 44"/>
                  <a:gd name="T36" fmla="*/ 16 w 83"/>
                  <a:gd name="T37" fmla="*/ 41 h 44"/>
                  <a:gd name="T38" fmla="*/ 16 w 83"/>
                  <a:gd name="T39" fmla="*/ 41 h 44"/>
                  <a:gd name="T40" fmla="*/ 67 w 83"/>
                  <a:gd name="T41" fmla="*/ 41 h 44"/>
                  <a:gd name="T42" fmla="*/ 67 w 83"/>
                  <a:gd name="T43" fmla="*/ 41 h 44"/>
                  <a:gd name="T44" fmla="*/ 68 w 83"/>
                  <a:gd name="T45" fmla="*/ 43 h 44"/>
                  <a:gd name="T46" fmla="*/ 70 w 83"/>
                  <a:gd name="T47" fmla="*/ 44 h 44"/>
                  <a:gd name="T48" fmla="*/ 72 w 83"/>
                  <a:gd name="T49" fmla="*/ 44 h 44"/>
                  <a:gd name="T50" fmla="*/ 74 w 83"/>
                  <a:gd name="T51" fmla="*/ 43 h 44"/>
                  <a:gd name="T52" fmla="*/ 75 w 83"/>
                  <a:gd name="T53" fmla="*/ 41 h 44"/>
                  <a:gd name="T54" fmla="*/ 75 w 83"/>
                  <a:gd name="T55" fmla="*/ 41 h 44"/>
                  <a:gd name="T56" fmla="*/ 78 w 83"/>
                  <a:gd name="T57" fmla="*/ 41 h 44"/>
                  <a:gd name="T58" fmla="*/ 83 w 83"/>
                  <a:gd name="T59" fmla="*/ 33 h 44"/>
                  <a:gd name="T60" fmla="*/ 83 w 83"/>
                  <a:gd name="T61" fmla="*/ 5 h 44"/>
                  <a:gd name="T62" fmla="*/ 78 w 83"/>
                  <a:gd name="T6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44">
                    <a:moveTo>
                      <a:pt x="78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4" y="0"/>
                      <a:pt x="61" y="1"/>
                      <a:pt x="61" y="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4" y="41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2"/>
                      <a:pt x="8" y="42"/>
                      <a:pt x="9" y="43"/>
                    </a:cubicBezTo>
                    <a:cubicBezTo>
                      <a:pt x="9" y="44"/>
                      <a:pt x="10" y="44"/>
                      <a:pt x="11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4"/>
                      <a:pt x="15" y="44"/>
                      <a:pt x="15" y="43"/>
                    </a:cubicBezTo>
                    <a:cubicBezTo>
                      <a:pt x="16" y="42"/>
                      <a:pt x="16" y="42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2"/>
                      <a:pt x="67" y="42"/>
                      <a:pt x="68" y="43"/>
                    </a:cubicBezTo>
                    <a:cubicBezTo>
                      <a:pt x="68" y="44"/>
                      <a:pt x="69" y="44"/>
                      <a:pt x="70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3" y="44"/>
                      <a:pt x="74" y="44"/>
                      <a:pt x="74" y="43"/>
                    </a:cubicBezTo>
                    <a:cubicBezTo>
                      <a:pt x="75" y="42"/>
                      <a:pt x="75" y="42"/>
                      <a:pt x="75" y="41"/>
                    </a:cubicBezTo>
                    <a:cubicBezTo>
                      <a:pt x="75" y="41"/>
                      <a:pt x="75" y="41"/>
                      <a:pt x="75" y="41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1" y="41"/>
                      <a:pt x="83" y="36"/>
                      <a:pt x="83" y="33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1"/>
                      <a:pt x="81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1" name="ïšļîďe"/>
              <p:cNvSpPr/>
              <p:nvPr/>
            </p:nvSpPr>
            <p:spPr bwMode="auto">
              <a:xfrm>
                <a:off x="6331375" y="2336159"/>
                <a:ext cx="31861" cy="269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2" name="ïsļîdê"/>
              <p:cNvSpPr/>
              <p:nvPr/>
            </p:nvSpPr>
            <p:spPr bwMode="auto">
              <a:xfrm>
                <a:off x="6411026" y="2336159"/>
                <a:ext cx="30635" cy="269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3" name="íṩ1íḍé"/>
              <p:cNvSpPr/>
              <p:nvPr/>
            </p:nvSpPr>
            <p:spPr bwMode="auto">
              <a:xfrm>
                <a:off x="6331375" y="2398655"/>
                <a:ext cx="31861" cy="3063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4" name="íŝļiḋê"/>
              <p:cNvSpPr/>
              <p:nvPr/>
            </p:nvSpPr>
            <p:spPr bwMode="auto">
              <a:xfrm>
                <a:off x="6411026" y="2398655"/>
                <a:ext cx="30635" cy="3063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5" name="íṡļîḓé"/>
              <p:cNvSpPr/>
              <p:nvPr/>
            </p:nvSpPr>
            <p:spPr bwMode="auto">
              <a:xfrm>
                <a:off x="3514151" y="808069"/>
                <a:ext cx="384780" cy="322284"/>
              </a:xfrm>
              <a:custGeom>
                <a:avLst/>
                <a:gdLst>
                  <a:gd name="T0" fmla="*/ 58 w 87"/>
                  <a:gd name="T1" fmla="*/ 0 h 73"/>
                  <a:gd name="T2" fmla="*/ 31 w 87"/>
                  <a:gd name="T3" fmla="*/ 0 h 73"/>
                  <a:gd name="T4" fmla="*/ 0 w 87"/>
                  <a:gd name="T5" fmla="*/ 26 h 73"/>
                  <a:gd name="T6" fmla="*/ 9 w 87"/>
                  <a:gd name="T7" fmla="*/ 38 h 73"/>
                  <a:gd name="T8" fmla="*/ 20 w 87"/>
                  <a:gd name="T9" fmla="*/ 27 h 73"/>
                  <a:gd name="T10" fmla="*/ 20 w 87"/>
                  <a:gd name="T11" fmla="*/ 73 h 73"/>
                  <a:gd name="T12" fmla="*/ 44 w 87"/>
                  <a:gd name="T13" fmla="*/ 73 h 73"/>
                  <a:gd name="T14" fmla="*/ 68 w 87"/>
                  <a:gd name="T15" fmla="*/ 73 h 73"/>
                  <a:gd name="T16" fmla="*/ 67 w 87"/>
                  <a:gd name="T17" fmla="*/ 27 h 73"/>
                  <a:gd name="T18" fmla="*/ 79 w 87"/>
                  <a:gd name="T19" fmla="*/ 38 h 73"/>
                  <a:gd name="T20" fmla="*/ 87 w 87"/>
                  <a:gd name="T21" fmla="*/ 26 h 73"/>
                  <a:gd name="T22" fmla="*/ 58 w 87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73">
                    <a:moveTo>
                      <a:pt x="58" y="0"/>
                    </a:moveTo>
                    <a:cubicBezTo>
                      <a:pt x="53" y="8"/>
                      <a:pt x="36" y="8"/>
                      <a:pt x="31" y="0"/>
                    </a:cubicBezTo>
                    <a:cubicBezTo>
                      <a:pt x="31" y="0"/>
                      <a:pt x="5" y="15"/>
                      <a:pt x="0" y="26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6" y="30"/>
                      <a:pt x="20" y="27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71" y="30"/>
                      <a:pt x="79" y="38"/>
                      <a:pt x="79" y="38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2" y="15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6" name="ïšḷïḋè"/>
              <p:cNvSpPr/>
              <p:nvPr/>
            </p:nvSpPr>
            <p:spPr bwMode="auto">
              <a:xfrm>
                <a:off x="3656299" y="795815"/>
                <a:ext cx="110287" cy="30635"/>
              </a:xfrm>
              <a:custGeom>
                <a:avLst/>
                <a:gdLst>
                  <a:gd name="T0" fmla="*/ 13 w 25"/>
                  <a:gd name="T1" fmla="*/ 7 h 7"/>
                  <a:gd name="T2" fmla="*/ 24 w 25"/>
                  <a:gd name="T3" fmla="*/ 2 h 7"/>
                  <a:gd name="T4" fmla="*/ 24 w 25"/>
                  <a:gd name="T5" fmla="*/ 0 h 7"/>
                  <a:gd name="T6" fmla="*/ 22 w 25"/>
                  <a:gd name="T7" fmla="*/ 1 h 7"/>
                  <a:gd name="T8" fmla="*/ 13 w 25"/>
                  <a:gd name="T9" fmla="*/ 5 h 7"/>
                  <a:gd name="T10" fmla="*/ 3 w 25"/>
                  <a:gd name="T11" fmla="*/ 1 h 7"/>
                  <a:gd name="T12" fmla="*/ 1 w 25"/>
                  <a:gd name="T13" fmla="*/ 0 h 7"/>
                  <a:gd name="T14" fmla="*/ 1 w 25"/>
                  <a:gd name="T15" fmla="*/ 2 h 7"/>
                  <a:gd name="T16" fmla="*/ 13 w 25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7">
                    <a:moveTo>
                      <a:pt x="13" y="7"/>
                    </a:moveTo>
                    <a:cubicBezTo>
                      <a:pt x="18" y="7"/>
                      <a:pt x="23" y="5"/>
                      <a:pt x="24" y="2"/>
                    </a:cubicBezTo>
                    <a:cubicBezTo>
                      <a:pt x="25" y="2"/>
                      <a:pt x="24" y="1"/>
                      <a:pt x="24" y="0"/>
                    </a:cubicBezTo>
                    <a:cubicBezTo>
                      <a:pt x="23" y="0"/>
                      <a:pt x="22" y="0"/>
                      <a:pt x="22" y="1"/>
                    </a:cubicBezTo>
                    <a:cubicBezTo>
                      <a:pt x="21" y="3"/>
                      <a:pt x="17" y="5"/>
                      <a:pt x="13" y="5"/>
                    </a:cubicBezTo>
                    <a:cubicBezTo>
                      <a:pt x="8" y="5"/>
                      <a:pt x="4" y="3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2" y="5"/>
                      <a:pt x="7" y="7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7" name="îṡ1iḍé"/>
              <p:cNvSpPr/>
              <p:nvPr/>
            </p:nvSpPr>
            <p:spPr bwMode="auto">
              <a:xfrm>
                <a:off x="5859591" y="3626519"/>
                <a:ext cx="322284" cy="335763"/>
              </a:xfrm>
              <a:custGeom>
                <a:avLst/>
                <a:gdLst>
                  <a:gd name="T0" fmla="*/ 56 w 73"/>
                  <a:gd name="T1" fmla="*/ 2 h 76"/>
                  <a:gd name="T2" fmla="*/ 51 w 73"/>
                  <a:gd name="T3" fmla="*/ 2 h 76"/>
                  <a:gd name="T4" fmla="*/ 50 w 73"/>
                  <a:gd name="T5" fmla="*/ 3 h 76"/>
                  <a:gd name="T6" fmla="*/ 44 w 73"/>
                  <a:gd name="T7" fmla="*/ 5 h 76"/>
                  <a:gd name="T8" fmla="*/ 17 w 73"/>
                  <a:gd name="T9" fmla="*/ 5 h 76"/>
                  <a:gd name="T10" fmla="*/ 13 w 73"/>
                  <a:gd name="T11" fmla="*/ 8 h 76"/>
                  <a:gd name="T12" fmla="*/ 1 w 73"/>
                  <a:gd name="T13" fmla="*/ 40 h 76"/>
                  <a:gd name="T14" fmla="*/ 7 w 73"/>
                  <a:gd name="T15" fmla="*/ 47 h 76"/>
                  <a:gd name="T16" fmla="*/ 29 w 73"/>
                  <a:gd name="T17" fmla="*/ 47 h 76"/>
                  <a:gd name="T18" fmla="*/ 28 w 73"/>
                  <a:gd name="T19" fmla="*/ 54 h 76"/>
                  <a:gd name="T20" fmla="*/ 24 w 73"/>
                  <a:gd name="T21" fmla="*/ 66 h 76"/>
                  <a:gd name="T22" fmla="*/ 26 w 73"/>
                  <a:gd name="T23" fmla="*/ 72 h 76"/>
                  <a:gd name="T24" fmla="*/ 34 w 73"/>
                  <a:gd name="T25" fmla="*/ 72 h 76"/>
                  <a:gd name="T26" fmla="*/ 41 w 73"/>
                  <a:gd name="T27" fmla="*/ 57 h 76"/>
                  <a:gd name="T28" fmla="*/ 55 w 73"/>
                  <a:gd name="T29" fmla="*/ 40 h 76"/>
                  <a:gd name="T30" fmla="*/ 57 w 73"/>
                  <a:gd name="T31" fmla="*/ 37 h 76"/>
                  <a:gd name="T32" fmla="*/ 72 w 73"/>
                  <a:gd name="T33" fmla="*/ 23 h 76"/>
                  <a:gd name="T34" fmla="*/ 72 w 73"/>
                  <a:gd name="T35" fmla="*/ 18 h 76"/>
                  <a:gd name="T36" fmla="*/ 56 w 73"/>
                  <a:gd name="T37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76">
                    <a:moveTo>
                      <a:pt x="56" y="2"/>
                    </a:moveTo>
                    <a:cubicBezTo>
                      <a:pt x="54" y="0"/>
                      <a:pt x="52" y="0"/>
                      <a:pt x="51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8" y="4"/>
                      <a:pt x="46" y="5"/>
                      <a:pt x="44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5"/>
                      <a:pt x="13" y="7"/>
                      <a:pt x="13" y="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4"/>
                      <a:pt x="2" y="47"/>
                      <a:pt x="7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0" y="50"/>
                      <a:pt x="29" y="53"/>
                      <a:pt x="28" y="54"/>
                    </a:cubicBezTo>
                    <a:cubicBezTo>
                      <a:pt x="27" y="56"/>
                      <a:pt x="23" y="60"/>
                      <a:pt x="24" y="66"/>
                    </a:cubicBezTo>
                    <a:cubicBezTo>
                      <a:pt x="24" y="68"/>
                      <a:pt x="25" y="71"/>
                      <a:pt x="26" y="72"/>
                    </a:cubicBezTo>
                    <a:cubicBezTo>
                      <a:pt x="30" y="76"/>
                      <a:pt x="34" y="75"/>
                      <a:pt x="34" y="72"/>
                    </a:cubicBezTo>
                    <a:cubicBezTo>
                      <a:pt x="34" y="67"/>
                      <a:pt x="32" y="62"/>
                      <a:pt x="41" y="57"/>
                    </a:cubicBezTo>
                    <a:cubicBezTo>
                      <a:pt x="49" y="51"/>
                      <a:pt x="55" y="40"/>
                      <a:pt x="55" y="40"/>
                    </a:cubicBezTo>
                    <a:cubicBezTo>
                      <a:pt x="55" y="40"/>
                      <a:pt x="56" y="39"/>
                      <a:pt x="57" y="37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3" y="22"/>
                      <a:pt x="73" y="19"/>
                      <a:pt x="72" y="18"/>
                    </a:cubicBezTo>
                    <a:lnTo>
                      <a:pt x="5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8" name="iSḻîďé"/>
              <p:cNvSpPr/>
              <p:nvPr/>
            </p:nvSpPr>
            <p:spPr bwMode="auto">
              <a:xfrm>
                <a:off x="3183290" y="1029869"/>
                <a:ext cx="366398" cy="348017"/>
              </a:xfrm>
              <a:custGeom>
                <a:avLst/>
                <a:gdLst>
                  <a:gd name="T0" fmla="*/ 11 w 83"/>
                  <a:gd name="T1" fmla="*/ 63 h 79"/>
                  <a:gd name="T2" fmla="*/ 34 w 83"/>
                  <a:gd name="T3" fmla="*/ 52 h 79"/>
                  <a:gd name="T4" fmla="*/ 38 w 83"/>
                  <a:gd name="T5" fmla="*/ 51 h 79"/>
                  <a:gd name="T6" fmla="*/ 39 w 83"/>
                  <a:gd name="T7" fmla="*/ 55 h 79"/>
                  <a:gd name="T8" fmla="*/ 38 w 83"/>
                  <a:gd name="T9" fmla="*/ 65 h 79"/>
                  <a:gd name="T10" fmla="*/ 38 w 83"/>
                  <a:gd name="T11" fmla="*/ 79 h 79"/>
                  <a:gd name="T12" fmla="*/ 45 w 83"/>
                  <a:gd name="T13" fmla="*/ 79 h 79"/>
                  <a:gd name="T14" fmla="*/ 44 w 83"/>
                  <a:gd name="T15" fmla="*/ 65 h 79"/>
                  <a:gd name="T16" fmla="*/ 44 w 83"/>
                  <a:gd name="T17" fmla="*/ 55 h 79"/>
                  <a:gd name="T18" fmla="*/ 44 w 83"/>
                  <a:gd name="T19" fmla="*/ 51 h 79"/>
                  <a:gd name="T20" fmla="*/ 48 w 83"/>
                  <a:gd name="T21" fmla="*/ 52 h 79"/>
                  <a:gd name="T22" fmla="*/ 71 w 83"/>
                  <a:gd name="T23" fmla="*/ 63 h 79"/>
                  <a:gd name="T24" fmla="*/ 80 w 83"/>
                  <a:gd name="T25" fmla="*/ 54 h 79"/>
                  <a:gd name="T26" fmla="*/ 74 w 83"/>
                  <a:gd name="T27" fmla="*/ 26 h 79"/>
                  <a:gd name="T28" fmla="*/ 46 w 83"/>
                  <a:gd name="T29" fmla="*/ 44 h 79"/>
                  <a:gd name="T30" fmla="*/ 45 w 83"/>
                  <a:gd name="T31" fmla="*/ 41 h 79"/>
                  <a:gd name="T32" fmla="*/ 50 w 83"/>
                  <a:gd name="T33" fmla="*/ 32 h 79"/>
                  <a:gd name="T34" fmla="*/ 59 w 83"/>
                  <a:gd name="T35" fmla="*/ 10 h 79"/>
                  <a:gd name="T36" fmla="*/ 41 w 83"/>
                  <a:gd name="T37" fmla="*/ 0 h 79"/>
                  <a:gd name="T38" fmla="*/ 23 w 83"/>
                  <a:gd name="T39" fmla="*/ 10 h 79"/>
                  <a:gd name="T40" fmla="*/ 33 w 83"/>
                  <a:gd name="T41" fmla="*/ 32 h 79"/>
                  <a:gd name="T42" fmla="*/ 38 w 83"/>
                  <a:gd name="T43" fmla="*/ 41 h 79"/>
                  <a:gd name="T44" fmla="*/ 36 w 83"/>
                  <a:gd name="T45" fmla="*/ 44 h 79"/>
                  <a:gd name="T46" fmla="*/ 8 w 83"/>
                  <a:gd name="T47" fmla="*/ 26 h 79"/>
                  <a:gd name="T48" fmla="*/ 2 w 83"/>
                  <a:gd name="T49" fmla="*/ 54 h 79"/>
                  <a:gd name="T50" fmla="*/ 11 w 83"/>
                  <a:gd name="T51" fmla="*/ 6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3" h="79">
                    <a:moveTo>
                      <a:pt x="11" y="63"/>
                    </a:moveTo>
                    <a:cubicBezTo>
                      <a:pt x="20" y="64"/>
                      <a:pt x="27" y="55"/>
                      <a:pt x="34" y="52"/>
                    </a:cubicBezTo>
                    <a:cubicBezTo>
                      <a:pt x="35" y="51"/>
                      <a:pt x="38" y="50"/>
                      <a:pt x="38" y="51"/>
                    </a:cubicBezTo>
                    <a:cubicBezTo>
                      <a:pt x="39" y="52"/>
                      <a:pt x="39" y="54"/>
                      <a:pt x="39" y="55"/>
                    </a:cubicBezTo>
                    <a:cubicBezTo>
                      <a:pt x="39" y="59"/>
                      <a:pt x="38" y="62"/>
                      <a:pt x="38" y="65"/>
                    </a:cubicBezTo>
                    <a:cubicBezTo>
                      <a:pt x="38" y="69"/>
                      <a:pt x="38" y="75"/>
                      <a:pt x="38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4" y="75"/>
                      <a:pt x="44" y="69"/>
                      <a:pt x="44" y="65"/>
                    </a:cubicBezTo>
                    <a:cubicBezTo>
                      <a:pt x="44" y="62"/>
                      <a:pt x="44" y="59"/>
                      <a:pt x="44" y="55"/>
                    </a:cubicBezTo>
                    <a:cubicBezTo>
                      <a:pt x="44" y="54"/>
                      <a:pt x="43" y="52"/>
                      <a:pt x="44" y="51"/>
                    </a:cubicBezTo>
                    <a:cubicBezTo>
                      <a:pt x="45" y="50"/>
                      <a:pt x="47" y="51"/>
                      <a:pt x="48" y="52"/>
                    </a:cubicBezTo>
                    <a:cubicBezTo>
                      <a:pt x="55" y="55"/>
                      <a:pt x="62" y="64"/>
                      <a:pt x="71" y="63"/>
                    </a:cubicBezTo>
                    <a:cubicBezTo>
                      <a:pt x="76" y="63"/>
                      <a:pt x="78" y="59"/>
                      <a:pt x="80" y="54"/>
                    </a:cubicBezTo>
                    <a:cubicBezTo>
                      <a:pt x="83" y="46"/>
                      <a:pt x="83" y="31"/>
                      <a:pt x="74" y="26"/>
                    </a:cubicBezTo>
                    <a:cubicBezTo>
                      <a:pt x="61" y="18"/>
                      <a:pt x="57" y="43"/>
                      <a:pt x="46" y="44"/>
                    </a:cubicBezTo>
                    <a:cubicBezTo>
                      <a:pt x="44" y="44"/>
                      <a:pt x="44" y="43"/>
                      <a:pt x="45" y="41"/>
                    </a:cubicBezTo>
                    <a:cubicBezTo>
                      <a:pt x="46" y="38"/>
                      <a:pt x="48" y="35"/>
                      <a:pt x="50" y="32"/>
                    </a:cubicBezTo>
                    <a:cubicBezTo>
                      <a:pt x="54" y="26"/>
                      <a:pt x="60" y="18"/>
                      <a:pt x="59" y="10"/>
                    </a:cubicBezTo>
                    <a:cubicBezTo>
                      <a:pt x="58" y="2"/>
                      <a:pt x="49" y="0"/>
                      <a:pt x="41" y="0"/>
                    </a:cubicBezTo>
                    <a:cubicBezTo>
                      <a:pt x="33" y="0"/>
                      <a:pt x="24" y="2"/>
                      <a:pt x="23" y="10"/>
                    </a:cubicBezTo>
                    <a:cubicBezTo>
                      <a:pt x="22" y="18"/>
                      <a:pt x="28" y="26"/>
                      <a:pt x="33" y="32"/>
                    </a:cubicBezTo>
                    <a:cubicBezTo>
                      <a:pt x="35" y="35"/>
                      <a:pt x="37" y="38"/>
                      <a:pt x="38" y="41"/>
                    </a:cubicBezTo>
                    <a:cubicBezTo>
                      <a:pt x="38" y="43"/>
                      <a:pt x="39" y="44"/>
                      <a:pt x="36" y="44"/>
                    </a:cubicBezTo>
                    <a:cubicBezTo>
                      <a:pt x="25" y="43"/>
                      <a:pt x="21" y="18"/>
                      <a:pt x="8" y="26"/>
                    </a:cubicBezTo>
                    <a:cubicBezTo>
                      <a:pt x="0" y="31"/>
                      <a:pt x="0" y="46"/>
                      <a:pt x="2" y="54"/>
                    </a:cubicBezTo>
                    <a:cubicBezTo>
                      <a:pt x="4" y="59"/>
                      <a:pt x="7" y="63"/>
                      <a:pt x="1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9" name="isḷiḓé"/>
              <p:cNvSpPr/>
              <p:nvPr/>
            </p:nvSpPr>
            <p:spPr bwMode="auto">
              <a:xfrm>
                <a:off x="2732338" y="1652379"/>
                <a:ext cx="318607" cy="339439"/>
              </a:xfrm>
              <a:custGeom>
                <a:avLst/>
                <a:gdLst>
                  <a:gd name="T0" fmla="*/ 59 w 72"/>
                  <a:gd name="T1" fmla="*/ 53 h 77"/>
                  <a:gd name="T2" fmla="*/ 64 w 72"/>
                  <a:gd name="T3" fmla="*/ 50 h 77"/>
                  <a:gd name="T4" fmla="*/ 71 w 72"/>
                  <a:gd name="T5" fmla="*/ 48 h 77"/>
                  <a:gd name="T6" fmla="*/ 71 w 72"/>
                  <a:gd name="T7" fmla="*/ 38 h 77"/>
                  <a:gd name="T8" fmla="*/ 70 w 72"/>
                  <a:gd name="T9" fmla="*/ 22 h 77"/>
                  <a:gd name="T10" fmla="*/ 53 w 72"/>
                  <a:gd name="T11" fmla="*/ 36 h 77"/>
                  <a:gd name="T12" fmla="*/ 48 w 72"/>
                  <a:gd name="T13" fmla="*/ 42 h 77"/>
                  <a:gd name="T14" fmla="*/ 48 w 72"/>
                  <a:gd name="T15" fmla="*/ 36 h 77"/>
                  <a:gd name="T16" fmla="*/ 54 w 72"/>
                  <a:gd name="T17" fmla="*/ 25 h 77"/>
                  <a:gd name="T18" fmla="*/ 49 w 72"/>
                  <a:gd name="T19" fmla="*/ 15 h 77"/>
                  <a:gd name="T20" fmla="*/ 36 w 72"/>
                  <a:gd name="T21" fmla="*/ 0 h 77"/>
                  <a:gd name="T22" fmla="*/ 36 w 72"/>
                  <a:gd name="T23" fmla="*/ 0 h 77"/>
                  <a:gd name="T24" fmla="*/ 36 w 72"/>
                  <a:gd name="T25" fmla="*/ 0 h 77"/>
                  <a:gd name="T26" fmla="*/ 36 w 72"/>
                  <a:gd name="T27" fmla="*/ 0 h 77"/>
                  <a:gd name="T28" fmla="*/ 36 w 72"/>
                  <a:gd name="T29" fmla="*/ 0 h 77"/>
                  <a:gd name="T30" fmla="*/ 23 w 72"/>
                  <a:gd name="T31" fmla="*/ 15 h 77"/>
                  <a:gd name="T32" fmla="*/ 18 w 72"/>
                  <a:gd name="T33" fmla="*/ 25 h 77"/>
                  <a:gd name="T34" fmla="*/ 23 w 72"/>
                  <a:gd name="T35" fmla="*/ 36 h 77"/>
                  <a:gd name="T36" fmla="*/ 24 w 72"/>
                  <a:gd name="T37" fmla="*/ 42 h 77"/>
                  <a:gd name="T38" fmla="*/ 18 w 72"/>
                  <a:gd name="T39" fmla="*/ 36 h 77"/>
                  <a:gd name="T40" fmla="*/ 2 w 72"/>
                  <a:gd name="T41" fmla="*/ 22 h 77"/>
                  <a:gd name="T42" fmla="*/ 0 w 72"/>
                  <a:gd name="T43" fmla="*/ 38 h 77"/>
                  <a:gd name="T44" fmla="*/ 1 w 72"/>
                  <a:gd name="T45" fmla="*/ 48 h 77"/>
                  <a:gd name="T46" fmla="*/ 7 w 72"/>
                  <a:gd name="T47" fmla="*/ 50 h 77"/>
                  <a:gd name="T48" fmla="*/ 12 w 72"/>
                  <a:gd name="T49" fmla="*/ 53 h 77"/>
                  <a:gd name="T50" fmla="*/ 11 w 72"/>
                  <a:gd name="T51" fmla="*/ 56 h 77"/>
                  <a:gd name="T52" fmla="*/ 0 w 72"/>
                  <a:gd name="T53" fmla="*/ 53 h 77"/>
                  <a:gd name="T54" fmla="*/ 16 w 72"/>
                  <a:gd name="T55" fmla="*/ 75 h 77"/>
                  <a:gd name="T56" fmla="*/ 24 w 72"/>
                  <a:gd name="T57" fmla="*/ 74 h 77"/>
                  <a:gd name="T58" fmla="*/ 31 w 72"/>
                  <a:gd name="T59" fmla="*/ 69 h 77"/>
                  <a:gd name="T60" fmla="*/ 34 w 72"/>
                  <a:gd name="T61" fmla="*/ 68 h 77"/>
                  <a:gd name="T62" fmla="*/ 34 w 72"/>
                  <a:gd name="T63" fmla="*/ 65 h 77"/>
                  <a:gd name="T64" fmla="*/ 36 w 72"/>
                  <a:gd name="T65" fmla="*/ 34 h 77"/>
                  <a:gd name="T66" fmla="*/ 38 w 72"/>
                  <a:gd name="T67" fmla="*/ 65 h 77"/>
                  <a:gd name="T68" fmla="*/ 38 w 72"/>
                  <a:gd name="T69" fmla="*/ 68 h 77"/>
                  <a:gd name="T70" fmla="*/ 40 w 72"/>
                  <a:gd name="T71" fmla="*/ 69 h 77"/>
                  <a:gd name="T72" fmla="*/ 47 w 72"/>
                  <a:gd name="T73" fmla="*/ 74 h 77"/>
                  <a:gd name="T74" fmla="*/ 55 w 72"/>
                  <a:gd name="T75" fmla="*/ 75 h 77"/>
                  <a:gd name="T76" fmla="*/ 71 w 72"/>
                  <a:gd name="T77" fmla="*/ 53 h 77"/>
                  <a:gd name="T78" fmla="*/ 60 w 72"/>
                  <a:gd name="T79" fmla="*/ 56 h 77"/>
                  <a:gd name="T80" fmla="*/ 59 w 72"/>
                  <a:gd name="T81" fmla="*/ 5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2" h="77">
                    <a:moveTo>
                      <a:pt x="59" y="53"/>
                    </a:moveTo>
                    <a:cubicBezTo>
                      <a:pt x="61" y="51"/>
                      <a:pt x="63" y="51"/>
                      <a:pt x="64" y="50"/>
                    </a:cubicBezTo>
                    <a:cubicBezTo>
                      <a:pt x="66" y="49"/>
                      <a:pt x="69" y="49"/>
                      <a:pt x="71" y="48"/>
                    </a:cubicBezTo>
                    <a:cubicBezTo>
                      <a:pt x="71" y="45"/>
                      <a:pt x="72" y="42"/>
                      <a:pt x="71" y="38"/>
                    </a:cubicBezTo>
                    <a:cubicBezTo>
                      <a:pt x="71" y="33"/>
                      <a:pt x="70" y="28"/>
                      <a:pt x="70" y="22"/>
                    </a:cubicBezTo>
                    <a:cubicBezTo>
                      <a:pt x="63" y="26"/>
                      <a:pt x="56" y="28"/>
                      <a:pt x="53" y="36"/>
                    </a:cubicBezTo>
                    <a:cubicBezTo>
                      <a:pt x="53" y="38"/>
                      <a:pt x="51" y="43"/>
                      <a:pt x="48" y="42"/>
                    </a:cubicBezTo>
                    <a:cubicBezTo>
                      <a:pt x="46" y="40"/>
                      <a:pt x="47" y="37"/>
                      <a:pt x="48" y="36"/>
                    </a:cubicBezTo>
                    <a:cubicBezTo>
                      <a:pt x="51" y="32"/>
                      <a:pt x="54" y="30"/>
                      <a:pt x="54" y="25"/>
                    </a:cubicBezTo>
                    <a:cubicBezTo>
                      <a:pt x="54" y="21"/>
                      <a:pt x="51" y="18"/>
                      <a:pt x="49" y="15"/>
                    </a:cubicBezTo>
                    <a:cubicBezTo>
                      <a:pt x="45" y="10"/>
                      <a:pt x="40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2" y="6"/>
                      <a:pt x="27" y="10"/>
                      <a:pt x="23" y="15"/>
                    </a:cubicBezTo>
                    <a:cubicBezTo>
                      <a:pt x="20" y="18"/>
                      <a:pt x="18" y="21"/>
                      <a:pt x="18" y="25"/>
                    </a:cubicBezTo>
                    <a:cubicBezTo>
                      <a:pt x="18" y="30"/>
                      <a:pt x="21" y="32"/>
                      <a:pt x="23" y="36"/>
                    </a:cubicBezTo>
                    <a:cubicBezTo>
                      <a:pt x="24" y="37"/>
                      <a:pt x="26" y="40"/>
                      <a:pt x="24" y="42"/>
                    </a:cubicBezTo>
                    <a:cubicBezTo>
                      <a:pt x="21" y="43"/>
                      <a:pt x="19" y="38"/>
                      <a:pt x="18" y="36"/>
                    </a:cubicBezTo>
                    <a:cubicBezTo>
                      <a:pt x="16" y="28"/>
                      <a:pt x="9" y="26"/>
                      <a:pt x="2" y="22"/>
                    </a:cubicBezTo>
                    <a:cubicBezTo>
                      <a:pt x="2" y="28"/>
                      <a:pt x="1" y="33"/>
                      <a:pt x="0" y="38"/>
                    </a:cubicBezTo>
                    <a:cubicBezTo>
                      <a:pt x="0" y="42"/>
                      <a:pt x="0" y="45"/>
                      <a:pt x="1" y="48"/>
                    </a:cubicBezTo>
                    <a:cubicBezTo>
                      <a:pt x="3" y="49"/>
                      <a:pt x="5" y="49"/>
                      <a:pt x="7" y="50"/>
                    </a:cubicBezTo>
                    <a:cubicBezTo>
                      <a:pt x="9" y="51"/>
                      <a:pt x="11" y="51"/>
                      <a:pt x="12" y="53"/>
                    </a:cubicBezTo>
                    <a:cubicBezTo>
                      <a:pt x="14" y="54"/>
                      <a:pt x="14" y="57"/>
                      <a:pt x="11" y="56"/>
                    </a:cubicBezTo>
                    <a:cubicBezTo>
                      <a:pt x="8" y="56"/>
                      <a:pt x="4" y="52"/>
                      <a:pt x="0" y="53"/>
                    </a:cubicBezTo>
                    <a:cubicBezTo>
                      <a:pt x="2" y="62"/>
                      <a:pt x="7" y="71"/>
                      <a:pt x="16" y="75"/>
                    </a:cubicBezTo>
                    <a:cubicBezTo>
                      <a:pt x="20" y="77"/>
                      <a:pt x="21" y="76"/>
                      <a:pt x="24" y="74"/>
                    </a:cubicBezTo>
                    <a:cubicBezTo>
                      <a:pt x="27" y="72"/>
                      <a:pt x="28" y="70"/>
                      <a:pt x="31" y="69"/>
                    </a:cubicBezTo>
                    <a:cubicBezTo>
                      <a:pt x="33" y="69"/>
                      <a:pt x="34" y="70"/>
                      <a:pt x="34" y="68"/>
                    </a:cubicBezTo>
                    <a:cubicBezTo>
                      <a:pt x="34" y="67"/>
                      <a:pt x="34" y="66"/>
                      <a:pt x="34" y="65"/>
                    </a:cubicBezTo>
                    <a:cubicBezTo>
                      <a:pt x="35" y="53"/>
                      <a:pt x="35" y="46"/>
                      <a:pt x="36" y="34"/>
                    </a:cubicBezTo>
                    <a:cubicBezTo>
                      <a:pt x="36" y="46"/>
                      <a:pt x="37" y="53"/>
                      <a:pt x="38" y="65"/>
                    </a:cubicBezTo>
                    <a:cubicBezTo>
                      <a:pt x="38" y="66"/>
                      <a:pt x="38" y="67"/>
                      <a:pt x="38" y="68"/>
                    </a:cubicBezTo>
                    <a:cubicBezTo>
                      <a:pt x="38" y="70"/>
                      <a:pt x="39" y="69"/>
                      <a:pt x="40" y="69"/>
                    </a:cubicBezTo>
                    <a:cubicBezTo>
                      <a:pt x="43" y="70"/>
                      <a:pt x="45" y="72"/>
                      <a:pt x="47" y="74"/>
                    </a:cubicBezTo>
                    <a:cubicBezTo>
                      <a:pt x="50" y="76"/>
                      <a:pt x="52" y="77"/>
                      <a:pt x="55" y="75"/>
                    </a:cubicBezTo>
                    <a:cubicBezTo>
                      <a:pt x="65" y="71"/>
                      <a:pt x="70" y="62"/>
                      <a:pt x="71" y="53"/>
                    </a:cubicBezTo>
                    <a:cubicBezTo>
                      <a:pt x="68" y="52"/>
                      <a:pt x="64" y="56"/>
                      <a:pt x="60" y="56"/>
                    </a:cubicBezTo>
                    <a:cubicBezTo>
                      <a:pt x="58" y="57"/>
                      <a:pt x="58" y="54"/>
                      <a:pt x="59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0" name="ïšļîḋé"/>
              <p:cNvSpPr/>
              <p:nvPr/>
            </p:nvSpPr>
            <p:spPr bwMode="auto">
              <a:xfrm>
                <a:off x="2878162" y="1966084"/>
                <a:ext cx="22057" cy="10538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1" name="îṡľïḑe"/>
              <p:cNvSpPr/>
              <p:nvPr/>
            </p:nvSpPr>
            <p:spPr bwMode="auto">
              <a:xfrm>
                <a:off x="5920861" y="1413423"/>
                <a:ext cx="30635" cy="162980"/>
              </a:xfrm>
              <a:custGeom>
                <a:avLst/>
                <a:gdLst>
                  <a:gd name="T0" fmla="*/ 7 w 7"/>
                  <a:gd name="T1" fmla="*/ 1 h 37"/>
                  <a:gd name="T2" fmla="*/ 4 w 7"/>
                  <a:gd name="T3" fmla="*/ 0 h 37"/>
                  <a:gd name="T4" fmla="*/ 4 w 7"/>
                  <a:gd name="T5" fmla="*/ 0 h 37"/>
                  <a:gd name="T6" fmla="*/ 0 w 7"/>
                  <a:gd name="T7" fmla="*/ 1 h 37"/>
                  <a:gd name="T8" fmla="*/ 0 w 7"/>
                  <a:gd name="T9" fmla="*/ 37 h 37"/>
                  <a:gd name="T10" fmla="*/ 7 w 7"/>
                  <a:gd name="T11" fmla="*/ 37 h 37"/>
                  <a:gd name="T12" fmla="*/ 7 w 7"/>
                  <a:gd name="T1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7">
                    <a:moveTo>
                      <a:pt x="7" y="1"/>
                    </a:move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" y="37"/>
                      <a:pt x="7" y="37"/>
                      <a:pt x="7" y="37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2" name="íṥ1îḓe"/>
              <p:cNvSpPr/>
              <p:nvPr/>
            </p:nvSpPr>
            <p:spPr bwMode="auto">
              <a:xfrm>
                <a:off x="5920861" y="1192849"/>
                <a:ext cx="30635" cy="22057"/>
              </a:xfrm>
              <a:custGeom>
                <a:avLst/>
                <a:gdLst>
                  <a:gd name="T0" fmla="*/ 5 w 7"/>
                  <a:gd name="T1" fmla="*/ 5 h 5"/>
                  <a:gd name="T2" fmla="*/ 5 w 7"/>
                  <a:gd name="T3" fmla="*/ 5 h 5"/>
                  <a:gd name="T4" fmla="*/ 7 w 7"/>
                  <a:gd name="T5" fmla="*/ 5 h 5"/>
                  <a:gd name="T6" fmla="*/ 7 w 7"/>
                  <a:gd name="T7" fmla="*/ 0 h 5"/>
                  <a:gd name="T8" fmla="*/ 0 w 7"/>
                  <a:gd name="T9" fmla="*/ 0 h 5"/>
                  <a:gd name="T10" fmla="*/ 0 w 7"/>
                  <a:gd name="T11" fmla="*/ 5 h 5"/>
                  <a:gd name="T12" fmla="*/ 5 w 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3" name="îṩliďè"/>
              <p:cNvSpPr/>
              <p:nvPr/>
            </p:nvSpPr>
            <p:spPr bwMode="auto">
              <a:xfrm>
                <a:off x="5788517" y="1223484"/>
                <a:ext cx="305128" cy="220574"/>
              </a:xfrm>
              <a:custGeom>
                <a:avLst/>
                <a:gdLst>
                  <a:gd name="T0" fmla="*/ 37 w 69"/>
                  <a:gd name="T1" fmla="*/ 0 h 50"/>
                  <a:gd name="T2" fmla="*/ 35 w 69"/>
                  <a:gd name="T3" fmla="*/ 0 h 50"/>
                  <a:gd name="T4" fmla="*/ 35 w 69"/>
                  <a:gd name="T5" fmla="*/ 0 h 50"/>
                  <a:gd name="T6" fmla="*/ 30 w 69"/>
                  <a:gd name="T7" fmla="*/ 0 h 50"/>
                  <a:gd name="T8" fmla="*/ 1 w 69"/>
                  <a:gd name="T9" fmla="*/ 33 h 50"/>
                  <a:gd name="T10" fmla="*/ 3 w 69"/>
                  <a:gd name="T11" fmla="*/ 46 h 50"/>
                  <a:gd name="T12" fmla="*/ 4 w 69"/>
                  <a:gd name="T13" fmla="*/ 48 h 50"/>
                  <a:gd name="T14" fmla="*/ 6 w 69"/>
                  <a:gd name="T15" fmla="*/ 46 h 50"/>
                  <a:gd name="T16" fmla="*/ 14 w 69"/>
                  <a:gd name="T17" fmla="*/ 40 h 50"/>
                  <a:gd name="T18" fmla="*/ 15 w 69"/>
                  <a:gd name="T19" fmla="*/ 40 h 50"/>
                  <a:gd name="T20" fmla="*/ 23 w 69"/>
                  <a:gd name="T21" fmla="*/ 46 h 50"/>
                  <a:gd name="T22" fmla="*/ 24 w 69"/>
                  <a:gd name="T23" fmla="*/ 48 h 50"/>
                  <a:gd name="T24" fmla="*/ 25 w 69"/>
                  <a:gd name="T25" fmla="*/ 46 h 50"/>
                  <a:gd name="T26" fmla="*/ 30 w 69"/>
                  <a:gd name="T27" fmla="*/ 42 h 50"/>
                  <a:gd name="T28" fmla="*/ 34 w 69"/>
                  <a:gd name="T29" fmla="*/ 41 h 50"/>
                  <a:gd name="T30" fmla="*/ 34 w 69"/>
                  <a:gd name="T31" fmla="*/ 41 h 50"/>
                  <a:gd name="T32" fmla="*/ 37 w 69"/>
                  <a:gd name="T33" fmla="*/ 42 h 50"/>
                  <a:gd name="T34" fmla="*/ 43 w 69"/>
                  <a:gd name="T35" fmla="*/ 47 h 50"/>
                  <a:gd name="T36" fmla="*/ 44 w 69"/>
                  <a:gd name="T37" fmla="*/ 48 h 50"/>
                  <a:gd name="T38" fmla="*/ 45 w 69"/>
                  <a:gd name="T39" fmla="*/ 47 h 50"/>
                  <a:gd name="T40" fmla="*/ 54 w 69"/>
                  <a:gd name="T41" fmla="*/ 41 h 50"/>
                  <a:gd name="T42" fmla="*/ 54 w 69"/>
                  <a:gd name="T43" fmla="*/ 41 h 50"/>
                  <a:gd name="T44" fmla="*/ 62 w 69"/>
                  <a:gd name="T45" fmla="*/ 47 h 50"/>
                  <a:gd name="T46" fmla="*/ 63 w 69"/>
                  <a:gd name="T47" fmla="*/ 49 h 50"/>
                  <a:gd name="T48" fmla="*/ 64 w 69"/>
                  <a:gd name="T49" fmla="*/ 50 h 50"/>
                  <a:gd name="T50" fmla="*/ 64 w 69"/>
                  <a:gd name="T51" fmla="*/ 49 h 50"/>
                  <a:gd name="T52" fmla="*/ 65 w 69"/>
                  <a:gd name="T53" fmla="*/ 47 h 50"/>
                  <a:gd name="T54" fmla="*/ 68 w 69"/>
                  <a:gd name="T55" fmla="*/ 35 h 50"/>
                  <a:gd name="T56" fmla="*/ 37 w 69"/>
                  <a:gd name="T5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9" h="50">
                    <a:moveTo>
                      <a:pt x="37" y="0"/>
                    </a:moveTo>
                    <a:cubicBezTo>
                      <a:pt x="37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0"/>
                      <a:pt x="32" y="0"/>
                      <a:pt x="30" y="0"/>
                    </a:cubicBezTo>
                    <a:cubicBezTo>
                      <a:pt x="14" y="2"/>
                      <a:pt x="1" y="16"/>
                      <a:pt x="1" y="33"/>
                    </a:cubicBezTo>
                    <a:cubicBezTo>
                      <a:pt x="0" y="38"/>
                      <a:pt x="1" y="42"/>
                      <a:pt x="3" y="46"/>
                    </a:cubicBezTo>
                    <a:cubicBezTo>
                      <a:pt x="3" y="47"/>
                      <a:pt x="4" y="48"/>
                      <a:pt x="4" y="48"/>
                    </a:cubicBezTo>
                    <a:cubicBezTo>
                      <a:pt x="5" y="48"/>
                      <a:pt x="5" y="47"/>
                      <a:pt x="6" y="46"/>
                    </a:cubicBezTo>
                    <a:cubicBezTo>
                      <a:pt x="7" y="43"/>
                      <a:pt x="11" y="40"/>
                      <a:pt x="14" y="40"/>
                    </a:cubicBezTo>
                    <a:cubicBezTo>
                      <a:pt x="14" y="40"/>
                      <a:pt x="15" y="40"/>
                      <a:pt x="15" y="40"/>
                    </a:cubicBezTo>
                    <a:cubicBezTo>
                      <a:pt x="18" y="41"/>
                      <a:pt x="22" y="43"/>
                      <a:pt x="23" y="46"/>
                    </a:cubicBezTo>
                    <a:cubicBezTo>
                      <a:pt x="24" y="47"/>
                      <a:pt x="24" y="48"/>
                      <a:pt x="24" y="48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6" y="44"/>
                      <a:pt x="28" y="42"/>
                      <a:pt x="30" y="42"/>
                    </a:cubicBezTo>
                    <a:cubicBezTo>
                      <a:pt x="31" y="41"/>
                      <a:pt x="33" y="41"/>
                      <a:pt x="34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6" y="41"/>
                      <a:pt x="37" y="42"/>
                    </a:cubicBezTo>
                    <a:cubicBezTo>
                      <a:pt x="40" y="42"/>
                      <a:pt x="42" y="44"/>
                      <a:pt x="43" y="47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5" y="47"/>
                    </a:cubicBezTo>
                    <a:cubicBezTo>
                      <a:pt x="47" y="44"/>
                      <a:pt x="50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8" y="41"/>
                      <a:pt x="61" y="44"/>
                      <a:pt x="62" y="47"/>
                    </a:cubicBezTo>
                    <a:cubicBezTo>
                      <a:pt x="63" y="48"/>
                      <a:pt x="63" y="49"/>
                      <a:pt x="63" y="49"/>
                    </a:cubicBezTo>
                    <a:cubicBezTo>
                      <a:pt x="63" y="50"/>
                      <a:pt x="63" y="50"/>
                      <a:pt x="64" y="50"/>
                    </a:cubicBezTo>
                    <a:cubicBezTo>
                      <a:pt x="64" y="50"/>
                      <a:pt x="64" y="50"/>
                      <a:pt x="64" y="49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7" y="44"/>
                      <a:pt x="68" y="39"/>
                      <a:pt x="68" y="35"/>
                    </a:cubicBezTo>
                    <a:cubicBezTo>
                      <a:pt x="69" y="17"/>
                      <a:pt x="55" y="2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4" name="ïšľiḍé"/>
              <p:cNvSpPr/>
              <p:nvPr/>
            </p:nvSpPr>
            <p:spPr bwMode="auto">
              <a:xfrm>
                <a:off x="4601092" y="4491660"/>
                <a:ext cx="118865" cy="84553"/>
              </a:xfrm>
              <a:custGeom>
                <a:avLst/>
                <a:gdLst>
                  <a:gd name="T0" fmla="*/ 17 w 27"/>
                  <a:gd name="T1" fmla="*/ 5 h 19"/>
                  <a:gd name="T2" fmla="*/ 24 w 27"/>
                  <a:gd name="T3" fmla="*/ 1 h 19"/>
                  <a:gd name="T4" fmla="*/ 27 w 27"/>
                  <a:gd name="T5" fmla="*/ 0 h 19"/>
                  <a:gd name="T6" fmla="*/ 16 w 27"/>
                  <a:gd name="T7" fmla="*/ 1 h 19"/>
                  <a:gd name="T8" fmla="*/ 9 w 27"/>
                  <a:gd name="T9" fmla="*/ 7 h 19"/>
                  <a:gd name="T10" fmla="*/ 5 w 27"/>
                  <a:gd name="T11" fmla="*/ 12 h 19"/>
                  <a:gd name="T12" fmla="*/ 0 w 27"/>
                  <a:gd name="T13" fmla="*/ 19 h 19"/>
                  <a:gd name="T14" fmla="*/ 9 w 27"/>
                  <a:gd name="T15" fmla="*/ 15 h 19"/>
                  <a:gd name="T16" fmla="*/ 17 w 27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9">
                    <a:moveTo>
                      <a:pt x="17" y="5"/>
                    </a:moveTo>
                    <a:cubicBezTo>
                      <a:pt x="19" y="4"/>
                      <a:pt x="21" y="2"/>
                      <a:pt x="24" y="1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3" y="0"/>
                      <a:pt x="19" y="0"/>
                      <a:pt x="16" y="1"/>
                    </a:cubicBezTo>
                    <a:cubicBezTo>
                      <a:pt x="13" y="2"/>
                      <a:pt x="10" y="4"/>
                      <a:pt x="9" y="7"/>
                    </a:cubicBezTo>
                    <a:cubicBezTo>
                      <a:pt x="7" y="9"/>
                      <a:pt x="6" y="11"/>
                      <a:pt x="5" y="12"/>
                    </a:cubicBezTo>
                    <a:cubicBezTo>
                      <a:pt x="4" y="15"/>
                      <a:pt x="3" y="18"/>
                      <a:pt x="0" y="19"/>
                    </a:cubicBezTo>
                    <a:cubicBezTo>
                      <a:pt x="3" y="19"/>
                      <a:pt x="7" y="17"/>
                      <a:pt x="9" y="15"/>
                    </a:cubicBezTo>
                    <a:cubicBezTo>
                      <a:pt x="13" y="12"/>
                      <a:pt x="15" y="9"/>
                      <a:pt x="1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5" name="ïṧ1iďè"/>
              <p:cNvSpPr/>
              <p:nvPr/>
            </p:nvSpPr>
            <p:spPr bwMode="auto">
              <a:xfrm>
                <a:off x="4609670" y="4491660"/>
                <a:ext cx="154402" cy="106611"/>
              </a:xfrm>
              <a:custGeom>
                <a:avLst/>
                <a:gdLst>
                  <a:gd name="T0" fmla="*/ 23 w 35"/>
                  <a:gd name="T1" fmla="*/ 3 h 24"/>
                  <a:gd name="T2" fmla="*/ 14 w 35"/>
                  <a:gd name="T3" fmla="*/ 11 h 24"/>
                  <a:gd name="T4" fmla="*/ 8 w 35"/>
                  <a:gd name="T5" fmla="*/ 17 h 24"/>
                  <a:gd name="T6" fmla="*/ 0 w 35"/>
                  <a:gd name="T7" fmla="*/ 20 h 24"/>
                  <a:gd name="T8" fmla="*/ 19 w 35"/>
                  <a:gd name="T9" fmla="*/ 20 h 24"/>
                  <a:gd name="T10" fmla="*/ 30 w 35"/>
                  <a:gd name="T11" fmla="*/ 6 h 24"/>
                  <a:gd name="T12" fmla="*/ 33 w 35"/>
                  <a:gd name="T13" fmla="*/ 2 h 24"/>
                  <a:gd name="T14" fmla="*/ 35 w 35"/>
                  <a:gd name="T15" fmla="*/ 1 h 24"/>
                  <a:gd name="T16" fmla="*/ 23 w 35"/>
                  <a:gd name="T1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23" y="3"/>
                    </a:moveTo>
                    <a:cubicBezTo>
                      <a:pt x="19" y="5"/>
                      <a:pt x="17" y="7"/>
                      <a:pt x="14" y="11"/>
                    </a:cubicBezTo>
                    <a:cubicBezTo>
                      <a:pt x="12" y="13"/>
                      <a:pt x="10" y="16"/>
                      <a:pt x="8" y="17"/>
                    </a:cubicBezTo>
                    <a:cubicBezTo>
                      <a:pt x="5" y="19"/>
                      <a:pt x="3" y="20"/>
                      <a:pt x="0" y="20"/>
                    </a:cubicBezTo>
                    <a:cubicBezTo>
                      <a:pt x="6" y="24"/>
                      <a:pt x="13" y="24"/>
                      <a:pt x="19" y="20"/>
                    </a:cubicBezTo>
                    <a:cubicBezTo>
                      <a:pt x="25" y="17"/>
                      <a:pt x="27" y="12"/>
                      <a:pt x="30" y="6"/>
                    </a:cubicBezTo>
                    <a:cubicBezTo>
                      <a:pt x="31" y="5"/>
                      <a:pt x="32" y="3"/>
                      <a:pt x="33" y="2"/>
                    </a:cubicBezTo>
                    <a:cubicBezTo>
                      <a:pt x="34" y="2"/>
                      <a:pt x="35" y="1"/>
                      <a:pt x="35" y="1"/>
                    </a:cubicBezTo>
                    <a:cubicBezTo>
                      <a:pt x="31" y="0"/>
                      <a:pt x="27" y="1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6" name="ïş1íḑe"/>
              <p:cNvSpPr/>
              <p:nvPr/>
            </p:nvSpPr>
            <p:spPr bwMode="auto">
              <a:xfrm>
                <a:off x="4601092" y="4403430"/>
                <a:ext cx="101709" cy="71074"/>
              </a:xfrm>
              <a:custGeom>
                <a:avLst/>
                <a:gdLst>
                  <a:gd name="T0" fmla="*/ 8 w 23"/>
                  <a:gd name="T1" fmla="*/ 6 h 16"/>
                  <a:gd name="T2" fmla="*/ 5 w 23"/>
                  <a:gd name="T3" fmla="*/ 11 h 16"/>
                  <a:gd name="T4" fmla="*/ 0 w 23"/>
                  <a:gd name="T5" fmla="*/ 16 h 16"/>
                  <a:gd name="T6" fmla="*/ 8 w 23"/>
                  <a:gd name="T7" fmla="*/ 13 h 16"/>
                  <a:gd name="T8" fmla="*/ 15 w 23"/>
                  <a:gd name="T9" fmla="*/ 5 h 16"/>
                  <a:gd name="T10" fmla="*/ 20 w 23"/>
                  <a:gd name="T11" fmla="*/ 1 h 16"/>
                  <a:gd name="T12" fmla="*/ 23 w 23"/>
                  <a:gd name="T13" fmla="*/ 0 h 16"/>
                  <a:gd name="T14" fmla="*/ 14 w 23"/>
                  <a:gd name="T15" fmla="*/ 1 h 16"/>
                  <a:gd name="T16" fmla="*/ 8 w 23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">
                    <a:moveTo>
                      <a:pt x="8" y="6"/>
                    </a:moveTo>
                    <a:cubicBezTo>
                      <a:pt x="6" y="8"/>
                      <a:pt x="6" y="9"/>
                      <a:pt x="5" y="11"/>
                    </a:cubicBezTo>
                    <a:cubicBezTo>
                      <a:pt x="4" y="13"/>
                      <a:pt x="2" y="15"/>
                      <a:pt x="0" y="16"/>
                    </a:cubicBezTo>
                    <a:cubicBezTo>
                      <a:pt x="3" y="16"/>
                      <a:pt x="6" y="15"/>
                      <a:pt x="8" y="13"/>
                    </a:cubicBezTo>
                    <a:cubicBezTo>
                      <a:pt x="11" y="11"/>
                      <a:pt x="13" y="7"/>
                      <a:pt x="15" y="5"/>
                    </a:cubicBezTo>
                    <a:cubicBezTo>
                      <a:pt x="17" y="3"/>
                      <a:pt x="18" y="2"/>
                      <a:pt x="20" y="1"/>
                    </a:cubicBezTo>
                    <a:cubicBezTo>
                      <a:pt x="21" y="1"/>
                      <a:pt x="22" y="0"/>
                      <a:pt x="23" y="0"/>
                    </a:cubicBezTo>
                    <a:cubicBezTo>
                      <a:pt x="20" y="0"/>
                      <a:pt x="17" y="0"/>
                      <a:pt x="14" y="1"/>
                    </a:cubicBezTo>
                    <a:cubicBezTo>
                      <a:pt x="11" y="2"/>
                      <a:pt x="9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7" name="iśľïḋè"/>
              <p:cNvSpPr/>
              <p:nvPr/>
            </p:nvSpPr>
            <p:spPr bwMode="auto">
              <a:xfrm>
                <a:off x="4609670" y="4403430"/>
                <a:ext cx="132345" cy="93131"/>
              </a:xfrm>
              <a:custGeom>
                <a:avLst/>
                <a:gdLst>
                  <a:gd name="T0" fmla="*/ 28 w 30"/>
                  <a:gd name="T1" fmla="*/ 2 h 21"/>
                  <a:gd name="T2" fmla="*/ 30 w 30"/>
                  <a:gd name="T3" fmla="*/ 1 h 21"/>
                  <a:gd name="T4" fmla="*/ 19 w 30"/>
                  <a:gd name="T5" fmla="*/ 2 h 21"/>
                  <a:gd name="T6" fmla="*/ 12 w 30"/>
                  <a:gd name="T7" fmla="*/ 9 h 21"/>
                  <a:gd name="T8" fmla="*/ 6 w 30"/>
                  <a:gd name="T9" fmla="*/ 15 h 21"/>
                  <a:gd name="T10" fmla="*/ 0 w 30"/>
                  <a:gd name="T11" fmla="*/ 18 h 21"/>
                  <a:gd name="T12" fmla="*/ 16 w 30"/>
                  <a:gd name="T13" fmla="*/ 17 h 21"/>
                  <a:gd name="T14" fmla="*/ 25 w 30"/>
                  <a:gd name="T15" fmla="*/ 6 h 21"/>
                  <a:gd name="T16" fmla="*/ 28 w 30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1">
                    <a:moveTo>
                      <a:pt x="28" y="2"/>
                    </a:moveTo>
                    <a:cubicBezTo>
                      <a:pt x="29" y="2"/>
                      <a:pt x="30" y="1"/>
                      <a:pt x="30" y="1"/>
                    </a:cubicBezTo>
                    <a:cubicBezTo>
                      <a:pt x="26" y="0"/>
                      <a:pt x="23" y="1"/>
                      <a:pt x="19" y="2"/>
                    </a:cubicBezTo>
                    <a:cubicBezTo>
                      <a:pt x="16" y="4"/>
                      <a:pt x="14" y="6"/>
                      <a:pt x="12" y="9"/>
                    </a:cubicBezTo>
                    <a:cubicBezTo>
                      <a:pt x="10" y="11"/>
                      <a:pt x="9" y="14"/>
                      <a:pt x="6" y="15"/>
                    </a:cubicBezTo>
                    <a:cubicBezTo>
                      <a:pt x="5" y="16"/>
                      <a:pt x="2" y="17"/>
                      <a:pt x="0" y="18"/>
                    </a:cubicBezTo>
                    <a:cubicBezTo>
                      <a:pt x="5" y="21"/>
                      <a:pt x="11" y="21"/>
                      <a:pt x="16" y="17"/>
                    </a:cubicBezTo>
                    <a:cubicBezTo>
                      <a:pt x="21" y="15"/>
                      <a:pt x="23" y="10"/>
                      <a:pt x="25" y="6"/>
                    </a:cubicBezTo>
                    <a:cubicBezTo>
                      <a:pt x="26" y="4"/>
                      <a:pt x="27" y="3"/>
                      <a:pt x="2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8" name="íṥľîḍè"/>
              <p:cNvSpPr/>
              <p:nvPr/>
            </p:nvSpPr>
            <p:spPr bwMode="auto">
              <a:xfrm>
                <a:off x="4472424" y="4491660"/>
                <a:ext cx="115189" cy="84553"/>
              </a:xfrm>
              <a:custGeom>
                <a:avLst/>
                <a:gdLst>
                  <a:gd name="T0" fmla="*/ 9 w 26"/>
                  <a:gd name="T1" fmla="*/ 5 h 19"/>
                  <a:gd name="T2" fmla="*/ 17 w 26"/>
                  <a:gd name="T3" fmla="*/ 15 h 19"/>
                  <a:gd name="T4" fmla="*/ 26 w 26"/>
                  <a:gd name="T5" fmla="*/ 19 h 19"/>
                  <a:gd name="T6" fmla="*/ 21 w 26"/>
                  <a:gd name="T7" fmla="*/ 12 h 19"/>
                  <a:gd name="T8" fmla="*/ 18 w 26"/>
                  <a:gd name="T9" fmla="*/ 7 h 19"/>
                  <a:gd name="T10" fmla="*/ 11 w 26"/>
                  <a:gd name="T11" fmla="*/ 1 h 19"/>
                  <a:gd name="T12" fmla="*/ 0 w 26"/>
                  <a:gd name="T13" fmla="*/ 0 h 19"/>
                  <a:gd name="T14" fmla="*/ 3 w 26"/>
                  <a:gd name="T15" fmla="*/ 1 h 19"/>
                  <a:gd name="T16" fmla="*/ 9 w 26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9">
                    <a:moveTo>
                      <a:pt x="9" y="5"/>
                    </a:moveTo>
                    <a:cubicBezTo>
                      <a:pt x="12" y="9"/>
                      <a:pt x="14" y="12"/>
                      <a:pt x="17" y="15"/>
                    </a:cubicBezTo>
                    <a:cubicBezTo>
                      <a:pt x="20" y="17"/>
                      <a:pt x="23" y="19"/>
                      <a:pt x="26" y="19"/>
                    </a:cubicBezTo>
                    <a:cubicBezTo>
                      <a:pt x="24" y="18"/>
                      <a:pt x="22" y="15"/>
                      <a:pt x="21" y="12"/>
                    </a:cubicBezTo>
                    <a:cubicBezTo>
                      <a:pt x="20" y="11"/>
                      <a:pt x="19" y="9"/>
                      <a:pt x="18" y="7"/>
                    </a:cubicBezTo>
                    <a:cubicBezTo>
                      <a:pt x="16" y="4"/>
                      <a:pt x="14" y="2"/>
                      <a:pt x="11" y="1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5" y="2"/>
                      <a:pt x="7" y="4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9" name="íṧḻíḓè"/>
              <p:cNvSpPr/>
              <p:nvPr/>
            </p:nvSpPr>
            <p:spPr bwMode="auto">
              <a:xfrm>
                <a:off x="4424633" y="4491660"/>
                <a:ext cx="154402" cy="106611"/>
              </a:xfrm>
              <a:custGeom>
                <a:avLst/>
                <a:gdLst>
                  <a:gd name="T0" fmla="*/ 6 w 35"/>
                  <a:gd name="T1" fmla="*/ 6 h 24"/>
                  <a:gd name="T2" fmla="*/ 16 w 35"/>
                  <a:gd name="T3" fmla="*/ 20 h 24"/>
                  <a:gd name="T4" fmla="*/ 35 w 35"/>
                  <a:gd name="T5" fmla="*/ 20 h 24"/>
                  <a:gd name="T6" fmla="*/ 28 w 35"/>
                  <a:gd name="T7" fmla="*/ 17 h 24"/>
                  <a:gd name="T8" fmla="*/ 21 w 35"/>
                  <a:gd name="T9" fmla="*/ 11 h 24"/>
                  <a:gd name="T10" fmla="*/ 13 w 35"/>
                  <a:gd name="T11" fmla="*/ 3 h 24"/>
                  <a:gd name="T12" fmla="*/ 0 w 35"/>
                  <a:gd name="T13" fmla="*/ 1 h 24"/>
                  <a:gd name="T14" fmla="*/ 2 w 35"/>
                  <a:gd name="T15" fmla="*/ 2 h 24"/>
                  <a:gd name="T16" fmla="*/ 6 w 35"/>
                  <a:gd name="T1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6" y="6"/>
                    </a:moveTo>
                    <a:cubicBezTo>
                      <a:pt x="9" y="12"/>
                      <a:pt x="11" y="17"/>
                      <a:pt x="16" y="20"/>
                    </a:cubicBezTo>
                    <a:cubicBezTo>
                      <a:pt x="22" y="24"/>
                      <a:pt x="30" y="24"/>
                      <a:pt x="35" y="20"/>
                    </a:cubicBezTo>
                    <a:cubicBezTo>
                      <a:pt x="33" y="20"/>
                      <a:pt x="30" y="19"/>
                      <a:pt x="28" y="17"/>
                    </a:cubicBezTo>
                    <a:cubicBezTo>
                      <a:pt x="25" y="16"/>
                      <a:pt x="23" y="13"/>
                      <a:pt x="21" y="11"/>
                    </a:cubicBezTo>
                    <a:cubicBezTo>
                      <a:pt x="19" y="7"/>
                      <a:pt x="16" y="5"/>
                      <a:pt x="13" y="3"/>
                    </a:cubicBezTo>
                    <a:cubicBezTo>
                      <a:pt x="9" y="1"/>
                      <a:pt x="4" y="0"/>
                      <a:pt x="0" y="1"/>
                    </a:cubicBezTo>
                    <a:cubicBezTo>
                      <a:pt x="1" y="1"/>
                      <a:pt x="2" y="2"/>
                      <a:pt x="2" y="2"/>
                    </a:cubicBezTo>
                    <a:cubicBezTo>
                      <a:pt x="4" y="3"/>
                      <a:pt x="5" y="5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0" name="iṩḻîďê"/>
              <p:cNvSpPr/>
              <p:nvPr/>
            </p:nvSpPr>
            <p:spPr bwMode="auto">
              <a:xfrm>
                <a:off x="4485903" y="4403430"/>
                <a:ext cx="101709" cy="71074"/>
              </a:xfrm>
              <a:custGeom>
                <a:avLst/>
                <a:gdLst>
                  <a:gd name="T0" fmla="*/ 10 w 23"/>
                  <a:gd name="T1" fmla="*/ 1 h 16"/>
                  <a:gd name="T2" fmla="*/ 0 w 23"/>
                  <a:gd name="T3" fmla="*/ 0 h 16"/>
                  <a:gd name="T4" fmla="*/ 3 w 23"/>
                  <a:gd name="T5" fmla="*/ 1 h 16"/>
                  <a:gd name="T6" fmla="*/ 8 w 23"/>
                  <a:gd name="T7" fmla="*/ 5 h 16"/>
                  <a:gd name="T8" fmla="*/ 15 w 23"/>
                  <a:gd name="T9" fmla="*/ 13 h 16"/>
                  <a:gd name="T10" fmla="*/ 23 w 23"/>
                  <a:gd name="T11" fmla="*/ 16 h 16"/>
                  <a:gd name="T12" fmla="*/ 19 w 23"/>
                  <a:gd name="T13" fmla="*/ 11 h 16"/>
                  <a:gd name="T14" fmla="*/ 16 w 23"/>
                  <a:gd name="T15" fmla="*/ 6 h 16"/>
                  <a:gd name="T16" fmla="*/ 10 w 23"/>
                  <a:gd name="T1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">
                    <a:moveTo>
                      <a:pt x="10" y="1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5" y="2"/>
                      <a:pt x="7" y="3"/>
                      <a:pt x="8" y="5"/>
                    </a:cubicBezTo>
                    <a:cubicBezTo>
                      <a:pt x="11" y="7"/>
                      <a:pt x="13" y="11"/>
                      <a:pt x="15" y="13"/>
                    </a:cubicBezTo>
                    <a:cubicBezTo>
                      <a:pt x="18" y="15"/>
                      <a:pt x="20" y="16"/>
                      <a:pt x="23" y="16"/>
                    </a:cubicBezTo>
                    <a:cubicBezTo>
                      <a:pt x="21" y="15"/>
                      <a:pt x="20" y="13"/>
                      <a:pt x="19" y="11"/>
                    </a:cubicBezTo>
                    <a:cubicBezTo>
                      <a:pt x="18" y="9"/>
                      <a:pt x="17" y="8"/>
                      <a:pt x="16" y="6"/>
                    </a:cubicBezTo>
                    <a:cubicBezTo>
                      <a:pt x="14" y="4"/>
                      <a:pt x="12" y="2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1" name="isļîḓê"/>
              <p:cNvSpPr/>
              <p:nvPr/>
            </p:nvSpPr>
            <p:spPr bwMode="auto">
              <a:xfrm>
                <a:off x="4446690" y="4403430"/>
                <a:ext cx="132345" cy="93131"/>
              </a:xfrm>
              <a:custGeom>
                <a:avLst/>
                <a:gdLst>
                  <a:gd name="T0" fmla="*/ 0 w 30"/>
                  <a:gd name="T1" fmla="*/ 1 h 21"/>
                  <a:gd name="T2" fmla="*/ 2 w 30"/>
                  <a:gd name="T3" fmla="*/ 2 h 21"/>
                  <a:gd name="T4" fmla="*/ 5 w 30"/>
                  <a:gd name="T5" fmla="*/ 6 h 21"/>
                  <a:gd name="T6" fmla="*/ 14 w 30"/>
                  <a:gd name="T7" fmla="*/ 17 h 21"/>
                  <a:gd name="T8" fmla="*/ 30 w 30"/>
                  <a:gd name="T9" fmla="*/ 18 h 21"/>
                  <a:gd name="T10" fmla="*/ 24 w 30"/>
                  <a:gd name="T11" fmla="*/ 15 h 21"/>
                  <a:gd name="T12" fmla="*/ 18 w 30"/>
                  <a:gd name="T13" fmla="*/ 9 h 21"/>
                  <a:gd name="T14" fmla="*/ 11 w 30"/>
                  <a:gd name="T15" fmla="*/ 2 h 21"/>
                  <a:gd name="T16" fmla="*/ 0 w 30"/>
                  <a:gd name="T17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1">
                    <a:moveTo>
                      <a:pt x="0" y="1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3" y="3"/>
                      <a:pt x="4" y="4"/>
                      <a:pt x="5" y="6"/>
                    </a:cubicBezTo>
                    <a:cubicBezTo>
                      <a:pt x="8" y="10"/>
                      <a:pt x="9" y="15"/>
                      <a:pt x="14" y="17"/>
                    </a:cubicBezTo>
                    <a:cubicBezTo>
                      <a:pt x="19" y="21"/>
                      <a:pt x="25" y="21"/>
                      <a:pt x="30" y="18"/>
                    </a:cubicBezTo>
                    <a:cubicBezTo>
                      <a:pt x="28" y="17"/>
                      <a:pt x="26" y="16"/>
                      <a:pt x="24" y="15"/>
                    </a:cubicBezTo>
                    <a:cubicBezTo>
                      <a:pt x="22" y="14"/>
                      <a:pt x="20" y="11"/>
                      <a:pt x="18" y="9"/>
                    </a:cubicBezTo>
                    <a:cubicBezTo>
                      <a:pt x="16" y="6"/>
                      <a:pt x="14" y="4"/>
                      <a:pt x="11" y="2"/>
                    </a:cubicBezTo>
                    <a:cubicBezTo>
                      <a:pt x="8" y="1"/>
                      <a:pt x="4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2" name="ïśḻiďé"/>
              <p:cNvSpPr/>
              <p:nvPr/>
            </p:nvSpPr>
            <p:spPr bwMode="auto">
              <a:xfrm>
                <a:off x="4592514" y="4342160"/>
                <a:ext cx="56369" cy="113963"/>
              </a:xfrm>
              <a:custGeom>
                <a:avLst/>
                <a:gdLst>
                  <a:gd name="T0" fmla="*/ 9 w 13"/>
                  <a:gd name="T1" fmla="*/ 8 h 26"/>
                  <a:gd name="T2" fmla="*/ 2 w 13"/>
                  <a:gd name="T3" fmla="*/ 17 h 26"/>
                  <a:gd name="T4" fmla="*/ 1 w 13"/>
                  <a:gd name="T5" fmla="*/ 26 h 26"/>
                  <a:gd name="T6" fmla="*/ 5 w 13"/>
                  <a:gd name="T7" fmla="*/ 20 h 26"/>
                  <a:gd name="T8" fmla="*/ 9 w 13"/>
                  <a:gd name="T9" fmla="*/ 16 h 26"/>
                  <a:gd name="T10" fmla="*/ 12 w 13"/>
                  <a:gd name="T11" fmla="*/ 9 h 26"/>
                  <a:gd name="T12" fmla="*/ 11 w 13"/>
                  <a:gd name="T13" fmla="*/ 0 h 26"/>
                  <a:gd name="T14" fmla="*/ 11 w 13"/>
                  <a:gd name="T15" fmla="*/ 3 h 26"/>
                  <a:gd name="T16" fmla="*/ 9 w 13"/>
                  <a:gd name="T1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26">
                    <a:moveTo>
                      <a:pt x="9" y="8"/>
                    </a:moveTo>
                    <a:cubicBezTo>
                      <a:pt x="6" y="11"/>
                      <a:pt x="4" y="14"/>
                      <a:pt x="2" y="17"/>
                    </a:cubicBezTo>
                    <a:cubicBezTo>
                      <a:pt x="1" y="20"/>
                      <a:pt x="0" y="23"/>
                      <a:pt x="1" y="26"/>
                    </a:cubicBezTo>
                    <a:cubicBezTo>
                      <a:pt x="1" y="23"/>
                      <a:pt x="3" y="21"/>
                      <a:pt x="5" y="20"/>
                    </a:cubicBezTo>
                    <a:cubicBezTo>
                      <a:pt x="6" y="19"/>
                      <a:pt x="8" y="18"/>
                      <a:pt x="9" y="16"/>
                    </a:cubicBezTo>
                    <a:cubicBezTo>
                      <a:pt x="11" y="14"/>
                      <a:pt x="12" y="12"/>
                      <a:pt x="12" y="9"/>
                    </a:cubicBezTo>
                    <a:cubicBezTo>
                      <a:pt x="13" y="6"/>
                      <a:pt x="12" y="3"/>
                      <a:pt x="11" y="0"/>
                    </a:cubicBezTo>
                    <a:cubicBezTo>
                      <a:pt x="11" y="0"/>
                      <a:pt x="11" y="2"/>
                      <a:pt x="11" y="3"/>
                    </a:cubicBezTo>
                    <a:cubicBezTo>
                      <a:pt x="10" y="5"/>
                      <a:pt x="10" y="7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3" name="ï$ļiḓê"/>
              <p:cNvSpPr/>
              <p:nvPr/>
            </p:nvSpPr>
            <p:spPr bwMode="auto">
              <a:xfrm>
                <a:off x="4560653" y="4301721"/>
                <a:ext cx="75976" cy="145824"/>
              </a:xfrm>
              <a:custGeom>
                <a:avLst/>
                <a:gdLst>
                  <a:gd name="T0" fmla="*/ 6 w 17"/>
                  <a:gd name="T1" fmla="*/ 33 h 33"/>
                  <a:gd name="T2" fmla="*/ 7 w 17"/>
                  <a:gd name="T3" fmla="*/ 27 h 33"/>
                  <a:gd name="T4" fmla="*/ 11 w 17"/>
                  <a:gd name="T5" fmla="*/ 20 h 33"/>
                  <a:gd name="T6" fmla="*/ 16 w 17"/>
                  <a:gd name="T7" fmla="*/ 11 h 33"/>
                  <a:gd name="T8" fmla="*/ 16 w 17"/>
                  <a:gd name="T9" fmla="*/ 0 h 33"/>
                  <a:gd name="T10" fmla="*/ 15 w 17"/>
                  <a:gd name="T11" fmla="*/ 2 h 33"/>
                  <a:gd name="T12" fmla="*/ 12 w 17"/>
                  <a:gd name="T13" fmla="*/ 6 h 33"/>
                  <a:gd name="T14" fmla="*/ 2 w 17"/>
                  <a:gd name="T15" fmla="*/ 17 h 33"/>
                  <a:gd name="T16" fmla="*/ 6 w 17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33">
                    <a:moveTo>
                      <a:pt x="6" y="33"/>
                    </a:moveTo>
                    <a:cubicBezTo>
                      <a:pt x="5" y="31"/>
                      <a:pt x="6" y="29"/>
                      <a:pt x="7" y="27"/>
                    </a:cubicBezTo>
                    <a:cubicBezTo>
                      <a:pt x="8" y="24"/>
                      <a:pt x="9" y="22"/>
                      <a:pt x="11" y="20"/>
                    </a:cubicBezTo>
                    <a:cubicBezTo>
                      <a:pt x="13" y="17"/>
                      <a:pt x="15" y="15"/>
                      <a:pt x="16" y="11"/>
                    </a:cubicBezTo>
                    <a:cubicBezTo>
                      <a:pt x="17" y="8"/>
                      <a:pt x="17" y="4"/>
                      <a:pt x="16" y="0"/>
                    </a:cubicBezTo>
                    <a:cubicBezTo>
                      <a:pt x="16" y="1"/>
                      <a:pt x="15" y="2"/>
                      <a:pt x="15" y="2"/>
                    </a:cubicBezTo>
                    <a:cubicBezTo>
                      <a:pt x="14" y="4"/>
                      <a:pt x="13" y="5"/>
                      <a:pt x="12" y="6"/>
                    </a:cubicBezTo>
                    <a:cubicBezTo>
                      <a:pt x="8" y="10"/>
                      <a:pt x="4" y="12"/>
                      <a:pt x="2" y="17"/>
                    </a:cubicBezTo>
                    <a:cubicBezTo>
                      <a:pt x="0" y="23"/>
                      <a:pt x="1" y="29"/>
                      <a:pt x="6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4" name="íślîḓe"/>
              <p:cNvSpPr/>
              <p:nvPr/>
            </p:nvSpPr>
            <p:spPr bwMode="auto">
              <a:xfrm>
                <a:off x="5727246" y="1033545"/>
                <a:ext cx="140922" cy="140922"/>
              </a:xfrm>
              <a:custGeom>
                <a:avLst/>
                <a:gdLst>
                  <a:gd name="T0" fmla="*/ 7 w 32"/>
                  <a:gd name="T1" fmla="*/ 30 h 32"/>
                  <a:gd name="T2" fmla="*/ 16 w 32"/>
                  <a:gd name="T3" fmla="*/ 32 h 32"/>
                  <a:gd name="T4" fmla="*/ 32 w 32"/>
                  <a:gd name="T5" fmla="*/ 16 h 32"/>
                  <a:gd name="T6" fmla="*/ 16 w 32"/>
                  <a:gd name="T7" fmla="*/ 0 h 32"/>
                  <a:gd name="T8" fmla="*/ 0 w 32"/>
                  <a:gd name="T9" fmla="*/ 14 h 32"/>
                  <a:gd name="T10" fmla="*/ 16 w 32"/>
                  <a:gd name="T11" fmla="*/ 14 h 32"/>
                  <a:gd name="T12" fmla="*/ 21 w 32"/>
                  <a:gd name="T13" fmla="*/ 14 h 32"/>
                  <a:gd name="T14" fmla="*/ 18 w 32"/>
                  <a:gd name="T15" fmla="*/ 18 h 32"/>
                  <a:gd name="T16" fmla="*/ 7 w 32"/>
                  <a:gd name="T1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2">
                    <a:moveTo>
                      <a:pt x="7" y="30"/>
                    </a:moveTo>
                    <a:cubicBezTo>
                      <a:pt x="10" y="31"/>
                      <a:pt x="13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8" y="0"/>
                      <a:pt x="1" y="6"/>
                      <a:pt x="0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7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5" name="îṩlîḋe"/>
              <p:cNvSpPr/>
              <p:nvPr/>
            </p:nvSpPr>
            <p:spPr bwMode="auto">
              <a:xfrm>
                <a:off x="5501770" y="1104619"/>
                <a:ext cx="295324" cy="278169"/>
              </a:xfrm>
              <a:custGeom>
                <a:avLst/>
                <a:gdLst>
                  <a:gd name="T0" fmla="*/ 30 w 67"/>
                  <a:gd name="T1" fmla="*/ 34 h 63"/>
                  <a:gd name="T2" fmla="*/ 30 w 67"/>
                  <a:gd name="T3" fmla="*/ 36 h 63"/>
                  <a:gd name="T4" fmla="*/ 30 w 67"/>
                  <a:gd name="T5" fmla="*/ 37 h 63"/>
                  <a:gd name="T6" fmla="*/ 30 w 67"/>
                  <a:gd name="T7" fmla="*/ 58 h 63"/>
                  <a:gd name="T8" fmla="*/ 22 w 67"/>
                  <a:gd name="T9" fmla="*/ 63 h 63"/>
                  <a:gd name="T10" fmla="*/ 44 w 67"/>
                  <a:gd name="T11" fmla="*/ 63 h 63"/>
                  <a:gd name="T12" fmla="*/ 37 w 67"/>
                  <a:gd name="T13" fmla="*/ 58 h 63"/>
                  <a:gd name="T14" fmla="*/ 37 w 67"/>
                  <a:gd name="T15" fmla="*/ 37 h 63"/>
                  <a:gd name="T16" fmla="*/ 37 w 67"/>
                  <a:gd name="T17" fmla="*/ 36 h 63"/>
                  <a:gd name="T18" fmla="*/ 37 w 67"/>
                  <a:gd name="T19" fmla="*/ 34 h 63"/>
                  <a:gd name="T20" fmla="*/ 56 w 67"/>
                  <a:gd name="T21" fmla="*/ 12 h 63"/>
                  <a:gd name="T22" fmla="*/ 67 w 67"/>
                  <a:gd name="T23" fmla="*/ 0 h 63"/>
                  <a:gd name="T24" fmla="*/ 51 w 67"/>
                  <a:gd name="T25" fmla="*/ 0 h 63"/>
                  <a:gd name="T26" fmla="*/ 0 w 67"/>
                  <a:gd name="T27" fmla="*/ 0 h 63"/>
                  <a:gd name="T28" fmla="*/ 30 w 67"/>
                  <a:gd name="T29" fmla="*/ 3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63">
                    <a:moveTo>
                      <a:pt x="30" y="34"/>
                    </a:move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25" y="58"/>
                      <a:pt x="22" y="61"/>
                      <a:pt x="22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4" y="61"/>
                      <a:pt x="41" y="59"/>
                      <a:pt x="37" y="5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6" name="iṩľîḑe"/>
              <p:cNvSpPr/>
              <p:nvPr/>
            </p:nvSpPr>
            <p:spPr bwMode="auto">
              <a:xfrm>
                <a:off x="5364524" y="795815"/>
                <a:ext cx="220574" cy="136021"/>
              </a:xfrm>
              <a:custGeom>
                <a:avLst/>
                <a:gdLst>
                  <a:gd name="T0" fmla="*/ 141 w 180"/>
                  <a:gd name="T1" fmla="*/ 61 h 111"/>
                  <a:gd name="T2" fmla="*/ 180 w 180"/>
                  <a:gd name="T3" fmla="*/ 61 h 111"/>
                  <a:gd name="T4" fmla="*/ 180 w 180"/>
                  <a:gd name="T5" fmla="*/ 111 h 111"/>
                  <a:gd name="T6" fmla="*/ 141 w 180"/>
                  <a:gd name="T7" fmla="*/ 111 h 111"/>
                  <a:gd name="T8" fmla="*/ 141 w 180"/>
                  <a:gd name="T9" fmla="*/ 100 h 111"/>
                  <a:gd name="T10" fmla="*/ 155 w 180"/>
                  <a:gd name="T11" fmla="*/ 100 h 111"/>
                  <a:gd name="T12" fmla="*/ 155 w 180"/>
                  <a:gd name="T13" fmla="*/ 79 h 111"/>
                  <a:gd name="T14" fmla="*/ 141 w 180"/>
                  <a:gd name="T15" fmla="*/ 79 h 111"/>
                  <a:gd name="T16" fmla="*/ 141 w 180"/>
                  <a:gd name="T17" fmla="*/ 61 h 111"/>
                  <a:gd name="T18" fmla="*/ 90 w 180"/>
                  <a:gd name="T19" fmla="*/ 61 h 111"/>
                  <a:gd name="T20" fmla="*/ 141 w 180"/>
                  <a:gd name="T21" fmla="*/ 61 h 111"/>
                  <a:gd name="T22" fmla="*/ 141 w 180"/>
                  <a:gd name="T23" fmla="*/ 79 h 111"/>
                  <a:gd name="T24" fmla="*/ 126 w 180"/>
                  <a:gd name="T25" fmla="*/ 79 h 111"/>
                  <a:gd name="T26" fmla="*/ 126 w 180"/>
                  <a:gd name="T27" fmla="*/ 100 h 111"/>
                  <a:gd name="T28" fmla="*/ 126 w 180"/>
                  <a:gd name="T29" fmla="*/ 100 h 111"/>
                  <a:gd name="T30" fmla="*/ 141 w 180"/>
                  <a:gd name="T31" fmla="*/ 100 h 111"/>
                  <a:gd name="T32" fmla="*/ 141 w 180"/>
                  <a:gd name="T33" fmla="*/ 111 h 111"/>
                  <a:gd name="T34" fmla="*/ 90 w 180"/>
                  <a:gd name="T35" fmla="*/ 111 h 111"/>
                  <a:gd name="T36" fmla="*/ 90 w 180"/>
                  <a:gd name="T37" fmla="*/ 100 h 111"/>
                  <a:gd name="T38" fmla="*/ 105 w 180"/>
                  <a:gd name="T39" fmla="*/ 100 h 111"/>
                  <a:gd name="T40" fmla="*/ 105 w 180"/>
                  <a:gd name="T41" fmla="*/ 79 h 111"/>
                  <a:gd name="T42" fmla="*/ 90 w 180"/>
                  <a:gd name="T43" fmla="*/ 79 h 111"/>
                  <a:gd name="T44" fmla="*/ 90 w 180"/>
                  <a:gd name="T45" fmla="*/ 61 h 111"/>
                  <a:gd name="T46" fmla="*/ 65 w 180"/>
                  <a:gd name="T47" fmla="*/ 0 h 111"/>
                  <a:gd name="T48" fmla="*/ 65 w 180"/>
                  <a:gd name="T49" fmla="*/ 61 h 111"/>
                  <a:gd name="T50" fmla="*/ 90 w 180"/>
                  <a:gd name="T51" fmla="*/ 61 h 111"/>
                  <a:gd name="T52" fmla="*/ 90 w 180"/>
                  <a:gd name="T53" fmla="*/ 79 h 111"/>
                  <a:gd name="T54" fmla="*/ 76 w 180"/>
                  <a:gd name="T55" fmla="*/ 79 h 111"/>
                  <a:gd name="T56" fmla="*/ 76 w 180"/>
                  <a:gd name="T57" fmla="*/ 100 h 111"/>
                  <a:gd name="T58" fmla="*/ 76 w 180"/>
                  <a:gd name="T59" fmla="*/ 100 h 111"/>
                  <a:gd name="T60" fmla="*/ 90 w 180"/>
                  <a:gd name="T61" fmla="*/ 100 h 111"/>
                  <a:gd name="T62" fmla="*/ 90 w 180"/>
                  <a:gd name="T63" fmla="*/ 111 h 111"/>
                  <a:gd name="T64" fmla="*/ 40 w 180"/>
                  <a:gd name="T65" fmla="*/ 111 h 111"/>
                  <a:gd name="T66" fmla="*/ 40 w 180"/>
                  <a:gd name="T67" fmla="*/ 100 h 111"/>
                  <a:gd name="T68" fmla="*/ 54 w 180"/>
                  <a:gd name="T69" fmla="*/ 100 h 111"/>
                  <a:gd name="T70" fmla="*/ 54 w 180"/>
                  <a:gd name="T71" fmla="*/ 79 h 111"/>
                  <a:gd name="T72" fmla="*/ 40 w 180"/>
                  <a:gd name="T73" fmla="*/ 79 h 111"/>
                  <a:gd name="T74" fmla="*/ 40 w 180"/>
                  <a:gd name="T75" fmla="*/ 0 h 111"/>
                  <a:gd name="T76" fmla="*/ 65 w 180"/>
                  <a:gd name="T77" fmla="*/ 0 h 111"/>
                  <a:gd name="T78" fmla="*/ 40 w 180"/>
                  <a:gd name="T79" fmla="*/ 111 h 111"/>
                  <a:gd name="T80" fmla="*/ 0 w 180"/>
                  <a:gd name="T81" fmla="*/ 111 h 111"/>
                  <a:gd name="T82" fmla="*/ 0 w 180"/>
                  <a:gd name="T83" fmla="*/ 61 h 111"/>
                  <a:gd name="T84" fmla="*/ 22 w 180"/>
                  <a:gd name="T85" fmla="*/ 61 h 111"/>
                  <a:gd name="T86" fmla="*/ 22 w 180"/>
                  <a:gd name="T87" fmla="*/ 0 h 111"/>
                  <a:gd name="T88" fmla="*/ 40 w 180"/>
                  <a:gd name="T89" fmla="*/ 0 h 111"/>
                  <a:gd name="T90" fmla="*/ 40 w 180"/>
                  <a:gd name="T91" fmla="*/ 79 h 111"/>
                  <a:gd name="T92" fmla="*/ 25 w 180"/>
                  <a:gd name="T93" fmla="*/ 79 h 111"/>
                  <a:gd name="T94" fmla="*/ 25 w 180"/>
                  <a:gd name="T95" fmla="*/ 100 h 111"/>
                  <a:gd name="T96" fmla="*/ 25 w 180"/>
                  <a:gd name="T97" fmla="*/ 100 h 111"/>
                  <a:gd name="T98" fmla="*/ 40 w 180"/>
                  <a:gd name="T99" fmla="*/ 100 h 111"/>
                  <a:gd name="T100" fmla="*/ 40 w 180"/>
                  <a:gd name="T101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0" h="111">
                    <a:moveTo>
                      <a:pt x="141" y="61"/>
                    </a:moveTo>
                    <a:lnTo>
                      <a:pt x="180" y="61"/>
                    </a:lnTo>
                    <a:lnTo>
                      <a:pt x="180" y="111"/>
                    </a:lnTo>
                    <a:lnTo>
                      <a:pt x="141" y="111"/>
                    </a:lnTo>
                    <a:lnTo>
                      <a:pt x="141" y="100"/>
                    </a:lnTo>
                    <a:lnTo>
                      <a:pt x="155" y="100"/>
                    </a:lnTo>
                    <a:lnTo>
                      <a:pt x="155" y="79"/>
                    </a:lnTo>
                    <a:lnTo>
                      <a:pt x="141" y="79"/>
                    </a:lnTo>
                    <a:lnTo>
                      <a:pt x="141" y="61"/>
                    </a:lnTo>
                    <a:close/>
                    <a:moveTo>
                      <a:pt x="90" y="61"/>
                    </a:moveTo>
                    <a:lnTo>
                      <a:pt x="141" y="61"/>
                    </a:lnTo>
                    <a:lnTo>
                      <a:pt x="141" y="79"/>
                    </a:lnTo>
                    <a:lnTo>
                      <a:pt x="126" y="79"/>
                    </a:lnTo>
                    <a:lnTo>
                      <a:pt x="126" y="100"/>
                    </a:lnTo>
                    <a:lnTo>
                      <a:pt x="126" y="100"/>
                    </a:lnTo>
                    <a:lnTo>
                      <a:pt x="141" y="100"/>
                    </a:lnTo>
                    <a:lnTo>
                      <a:pt x="141" y="111"/>
                    </a:lnTo>
                    <a:lnTo>
                      <a:pt x="90" y="111"/>
                    </a:lnTo>
                    <a:lnTo>
                      <a:pt x="90" y="100"/>
                    </a:lnTo>
                    <a:lnTo>
                      <a:pt x="105" y="100"/>
                    </a:lnTo>
                    <a:lnTo>
                      <a:pt x="105" y="79"/>
                    </a:lnTo>
                    <a:lnTo>
                      <a:pt x="90" y="79"/>
                    </a:lnTo>
                    <a:lnTo>
                      <a:pt x="90" y="61"/>
                    </a:lnTo>
                    <a:close/>
                    <a:moveTo>
                      <a:pt x="65" y="0"/>
                    </a:moveTo>
                    <a:lnTo>
                      <a:pt x="65" y="61"/>
                    </a:lnTo>
                    <a:lnTo>
                      <a:pt x="90" y="61"/>
                    </a:lnTo>
                    <a:lnTo>
                      <a:pt x="90" y="79"/>
                    </a:lnTo>
                    <a:lnTo>
                      <a:pt x="76" y="79"/>
                    </a:lnTo>
                    <a:lnTo>
                      <a:pt x="76" y="100"/>
                    </a:lnTo>
                    <a:lnTo>
                      <a:pt x="76" y="100"/>
                    </a:lnTo>
                    <a:lnTo>
                      <a:pt x="90" y="100"/>
                    </a:lnTo>
                    <a:lnTo>
                      <a:pt x="90" y="111"/>
                    </a:lnTo>
                    <a:lnTo>
                      <a:pt x="40" y="111"/>
                    </a:lnTo>
                    <a:lnTo>
                      <a:pt x="40" y="100"/>
                    </a:lnTo>
                    <a:lnTo>
                      <a:pt x="54" y="100"/>
                    </a:lnTo>
                    <a:lnTo>
                      <a:pt x="54" y="79"/>
                    </a:lnTo>
                    <a:lnTo>
                      <a:pt x="40" y="79"/>
                    </a:lnTo>
                    <a:lnTo>
                      <a:pt x="40" y="0"/>
                    </a:lnTo>
                    <a:lnTo>
                      <a:pt x="65" y="0"/>
                    </a:lnTo>
                    <a:close/>
                    <a:moveTo>
                      <a:pt x="40" y="111"/>
                    </a:moveTo>
                    <a:lnTo>
                      <a:pt x="0" y="111"/>
                    </a:lnTo>
                    <a:lnTo>
                      <a:pt x="0" y="61"/>
                    </a:lnTo>
                    <a:lnTo>
                      <a:pt x="22" y="61"/>
                    </a:lnTo>
                    <a:lnTo>
                      <a:pt x="22" y="0"/>
                    </a:lnTo>
                    <a:lnTo>
                      <a:pt x="40" y="0"/>
                    </a:lnTo>
                    <a:lnTo>
                      <a:pt x="40" y="79"/>
                    </a:lnTo>
                    <a:lnTo>
                      <a:pt x="25" y="79"/>
                    </a:lnTo>
                    <a:lnTo>
                      <a:pt x="25" y="100"/>
                    </a:lnTo>
                    <a:lnTo>
                      <a:pt x="25" y="100"/>
                    </a:lnTo>
                    <a:lnTo>
                      <a:pt x="40" y="100"/>
                    </a:lnTo>
                    <a:lnTo>
                      <a:pt x="40" y="1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7" name="ïŝḷîḓe"/>
              <p:cNvSpPr/>
              <p:nvPr/>
            </p:nvSpPr>
            <p:spPr bwMode="auto">
              <a:xfrm>
                <a:off x="5342467" y="940414"/>
                <a:ext cx="296550" cy="93131"/>
              </a:xfrm>
              <a:custGeom>
                <a:avLst/>
                <a:gdLst>
                  <a:gd name="T0" fmla="*/ 7 w 242"/>
                  <a:gd name="T1" fmla="*/ 76 h 76"/>
                  <a:gd name="T2" fmla="*/ 0 w 242"/>
                  <a:gd name="T3" fmla="*/ 0 h 76"/>
                  <a:gd name="T4" fmla="*/ 242 w 242"/>
                  <a:gd name="T5" fmla="*/ 0 h 76"/>
                  <a:gd name="T6" fmla="*/ 213 w 242"/>
                  <a:gd name="T7" fmla="*/ 76 h 76"/>
                  <a:gd name="T8" fmla="*/ 7 w 24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76">
                    <a:moveTo>
                      <a:pt x="7" y="76"/>
                    </a:moveTo>
                    <a:lnTo>
                      <a:pt x="0" y="0"/>
                    </a:lnTo>
                    <a:lnTo>
                      <a:pt x="242" y="0"/>
                    </a:lnTo>
                    <a:lnTo>
                      <a:pt x="213" y="76"/>
                    </a:lnTo>
                    <a:lnTo>
                      <a:pt x="7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8" name="íśḻíḍé"/>
              <p:cNvSpPr/>
              <p:nvPr/>
            </p:nvSpPr>
            <p:spPr bwMode="auto">
              <a:xfrm>
                <a:off x="3664877" y="4235549"/>
                <a:ext cx="198517" cy="198517"/>
              </a:xfrm>
              <a:custGeom>
                <a:avLst/>
                <a:gdLst>
                  <a:gd name="T0" fmla="*/ 22 w 45"/>
                  <a:gd name="T1" fmla="*/ 42 h 45"/>
                  <a:gd name="T2" fmla="*/ 26 w 45"/>
                  <a:gd name="T3" fmla="*/ 42 h 45"/>
                  <a:gd name="T4" fmla="*/ 27 w 45"/>
                  <a:gd name="T5" fmla="*/ 45 h 45"/>
                  <a:gd name="T6" fmla="*/ 35 w 45"/>
                  <a:gd name="T7" fmla="*/ 41 h 45"/>
                  <a:gd name="T8" fmla="*/ 34 w 45"/>
                  <a:gd name="T9" fmla="*/ 38 h 45"/>
                  <a:gd name="T10" fmla="*/ 38 w 45"/>
                  <a:gd name="T11" fmla="*/ 33 h 45"/>
                  <a:gd name="T12" fmla="*/ 42 w 45"/>
                  <a:gd name="T13" fmla="*/ 35 h 45"/>
                  <a:gd name="T14" fmla="*/ 45 w 45"/>
                  <a:gd name="T15" fmla="*/ 27 h 45"/>
                  <a:gd name="T16" fmla="*/ 42 w 45"/>
                  <a:gd name="T17" fmla="*/ 26 h 45"/>
                  <a:gd name="T18" fmla="*/ 41 w 45"/>
                  <a:gd name="T19" fmla="*/ 19 h 45"/>
                  <a:gd name="T20" fmla="*/ 45 w 45"/>
                  <a:gd name="T21" fmla="*/ 17 h 45"/>
                  <a:gd name="T22" fmla="*/ 41 w 45"/>
                  <a:gd name="T23" fmla="*/ 10 h 45"/>
                  <a:gd name="T24" fmla="*/ 38 w 45"/>
                  <a:gd name="T25" fmla="*/ 11 h 45"/>
                  <a:gd name="T26" fmla="*/ 33 w 45"/>
                  <a:gd name="T27" fmla="*/ 6 h 45"/>
                  <a:gd name="T28" fmla="*/ 35 w 45"/>
                  <a:gd name="T29" fmla="*/ 3 h 45"/>
                  <a:gd name="T30" fmla="*/ 27 w 45"/>
                  <a:gd name="T31" fmla="*/ 0 h 45"/>
                  <a:gd name="T32" fmla="*/ 26 w 45"/>
                  <a:gd name="T33" fmla="*/ 3 h 45"/>
                  <a:gd name="T34" fmla="*/ 22 w 45"/>
                  <a:gd name="T35" fmla="*/ 3 h 45"/>
                  <a:gd name="T36" fmla="*/ 22 w 45"/>
                  <a:gd name="T37" fmla="*/ 9 h 45"/>
                  <a:gd name="T38" fmla="*/ 34 w 45"/>
                  <a:gd name="T39" fmla="*/ 17 h 45"/>
                  <a:gd name="T40" fmla="*/ 27 w 45"/>
                  <a:gd name="T41" fmla="*/ 34 h 45"/>
                  <a:gd name="T42" fmla="*/ 22 w 45"/>
                  <a:gd name="T43" fmla="*/ 35 h 45"/>
                  <a:gd name="T44" fmla="*/ 22 w 45"/>
                  <a:gd name="T45" fmla="*/ 35 h 45"/>
                  <a:gd name="T46" fmla="*/ 22 w 45"/>
                  <a:gd name="T47" fmla="*/ 42 h 45"/>
                  <a:gd name="T48" fmla="*/ 3 w 45"/>
                  <a:gd name="T49" fmla="*/ 26 h 45"/>
                  <a:gd name="T50" fmla="*/ 0 w 45"/>
                  <a:gd name="T51" fmla="*/ 27 h 45"/>
                  <a:gd name="T52" fmla="*/ 3 w 45"/>
                  <a:gd name="T53" fmla="*/ 35 h 45"/>
                  <a:gd name="T54" fmla="*/ 6 w 45"/>
                  <a:gd name="T55" fmla="*/ 34 h 45"/>
                  <a:gd name="T56" fmla="*/ 11 w 45"/>
                  <a:gd name="T57" fmla="*/ 38 h 45"/>
                  <a:gd name="T58" fmla="*/ 10 w 45"/>
                  <a:gd name="T59" fmla="*/ 42 h 45"/>
                  <a:gd name="T60" fmla="*/ 18 w 45"/>
                  <a:gd name="T61" fmla="*/ 45 h 45"/>
                  <a:gd name="T62" fmla="*/ 19 w 45"/>
                  <a:gd name="T63" fmla="*/ 42 h 45"/>
                  <a:gd name="T64" fmla="*/ 22 w 45"/>
                  <a:gd name="T65" fmla="*/ 42 h 45"/>
                  <a:gd name="T66" fmla="*/ 22 w 45"/>
                  <a:gd name="T67" fmla="*/ 35 h 45"/>
                  <a:gd name="T68" fmla="*/ 10 w 45"/>
                  <a:gd name="T69" fmla="*/ 28 h 45"/>
                  <a:gd name="T70" fmla="*/ 17 w 45"/>
                  <a:gd name="T71" fmla="*/ 10 h 45"/>
                  <a:gd name="T72" fmla="*/ 17 w 45"/>
                  <a:gd name="T73" fmla="*/ 10 h 45"/>
                  <a:gd name="T74" fmla="*/ 22 w 45"/>
                  <a:gd name="T75" fmla="*/ 9 h 45"/>
                  <a:gd name="T76" fmla="*/ 22 w 45"/>
                  <a:gd name="T77" fmla="*/ 9 h 45"/>
                  <a:gd name="T78" fmla="*/ 22 w 45"/>
                  <a:gd name="T79" fmla="*/ 3 h 45"/>
                  <a:gd name="T80" fmla="*/ 19 w 45"/>
                  <a:gd name="T81" fmla="*/ 3 h 45"/>
                  <a:gd name="T82" fmla="*/ 17 w 45"/>
                  <a:gd name="T83" fmla="*/ 0 h 45"/>
                  <a:gd name="T84" fmla="*/ 10 w 45"/>
                  <a:gd name="T85" fmla="*/ 3 h 45"/>
                  <a:gd name="T86" fmla="*/ 11 w 45"/>
                  <a:gd name="T87" fmla="*/ 7 h 45"/>
                  <a:gd name="T88" fmla="*/ 6 w 45"/>
                  <a:gd name="T89" fmla="*/ 11 h 45"/>
                  <a:gd name="T90" fmla="*/ 3 w 45"/>
                  <a:gd name="T91" fmla="*/ 10 h 45"/>
                  <a:gd name="T92" fmla="*/ 0 w 45"/>
                  <a:gd name="T93" fmla="*/ 18 h 45"/>
                  <a:gd name="T94" fmla="*/ 3 w 45"/>
                  <a:gd name="T95" fmla="*/ 19 h 45"/>
                  <a:gd name="T96" fmla="*/ 3 w 45"/>
                  <a:gd name="T9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" h="45">
                    <a:moveTo>
                      <a:pt x="22" y="42"/>
                    </a:moveTo>
                    <a:cubicBezTo>
                      <a:pt x="24" y="42"/>
                      <a:pt x="25" y="42"/>
                      <a:pt x="26" y="42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6" y="37"/>
                      <a:pt x="37" y="35"/>
                      <a:pt x="38" y="33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3"/>
                      <a:pt x="42" y="21"/>
                      <a:pt x="41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9"/>
                      <a:pt x="35" y="8"/>
                      <a:pt x="33" y="6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3" y="3"/>
                      <a:pt x="22" y="3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8" y="9"/>
                      <a:pt x="32" y="12"/>
                      <a:pt x="34" y="17"/>
                    </a:cubicBezTo>
                    <a:cubicBezTo>
                      <a:pt x="37" y="24"/>
                      <a:pt x="34" y="32"/>
                      <a:pt x="27" y="34"/>
                    </a:cubicBezTo>
                    <a:cubicBezTo>
                      <a:pt x="26" y="35"/>
                      <a:pt x="24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lnTo>
                      <a:pt x="22" y="42"/>
                    </a:lnTo>
                    <a:close/>
                    <a:moveTo>
                      <a:pt x="3" y="26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8" y="36"/>
                      <a:pt x="9" y="37"/>
                      <a:pt x="11" y="3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0" y="42"/>
                      <a:pt x="21" y="42"/>
                      <a:pt x="22" y="42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17" y="35"/>
                      <a:pt x="12" y="32"/>
                      <a:pt x="10" y="28"/>
                    </a:cubicBezTo>
                    <a:cubicBezTo>
                      <a:pt x="7" y="21"/>
                      <a:pt x="11" y="13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21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8" y="9"/>
                      <a:pt x="6" y="1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1"/>
                      <a:pt x="3" y="24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9" name="ïsḷiḍé"/>
              <p:cNvSpPr/>
              <p:nvPr/>
            </p:nvSpPr>
            <p:spPr bwMode="auto">
              <a:xfrm>
                <a:off x="6380391" y="3029743"/>
                <a:ext cx="110287" cy="106611"/>
              </a:xfrm>
              <a:custGeom>
                <a:avLst/>
                <a:gdLst>
                  <a:gd name="T0" fmla="*/ 4 w 25"/>
                  <a:gd name="T1" fmla="*/ 24 h 24"/>
                  <a:gd name="T2" fmla="*/ 8 w 25"/>
                  <a:gd name="T3" fmla="*/ 20 h 24"/>
                  <a:gd name="T4" fmla="*/ 8 w 25"/>
                  <a:gd name="T5" fmla="*/ 20 h 24"/>
                  <a:gd name="T6" fmla="*/ 8 w 25"/>
                  <a:gd name="T7" fmla="*/ 6 h 24"/>
                  <a:gd name="T8" fmla="*/ 23 w 25"/>
                  <a:gd name="T9" fmla="*/ 6 h 24"/>
                  <a:gd name="T10" fmla="*/ 23 w 25"/>
                  <a:gd name="T11" fmla="*/ 16 h 24"/>
                  <a:gd name="T12" fmla="*/ 21 w 25"/>
                  <a:gd name="T13" fmla="*/ 15 h 24"/>
                  <a:gd name="T14" fmla="*/ 17 w 25"/>
                  <a:gd name="T15" fmla="*/ 20 h 24"/>
                  <a:gd name="T16" fmla="*/ 21 w 25"/>
                  <a:gd name="T17" fmla="*/ 24 h 24"/>
                  <a:gd name="T18" fmla="*/ 25 w 25"/>
                  <a:gd name="T19" fmla="*/ 20 h 24"/>
                  <a:gd name="T20" fmla="*/ 25 w 25"/>
                  <a:gd name="T21" fmla="*/ 20 h 24"/>
                  <a:gd name="T22" fmla="*/ 25 w 25"/>
                  <a:gd name="T23" fmla="*/ 20 h 24"/>
                  <a:gd name="T24" fmla="*/ 25 w 25"/>
                  <a:gd name="T25" fmla="*/ 6 h 24"/>
                  <a:gd name="T26" fmla="*/ 25 w 25"/>
                  <a:gd name="T27" fmla="*/ 0 h 24"/>
                  <a:gd name="T28" fmla="*/ 23 w 25"/>
                  <a:gd name="T29" fmla="*/ 0 h 24"/>
                  <a:gd name="T30" fmla="*/ 8 w 25"/>
                  <a:gd name="T31" fmla="*/ 0 h 24"/>
                  <a:gd name="T32" fmla="*/ 6 w 25"/>
                  <a:gd name="T33" fmla="*/ 0 h 24"/>
                  <a:gd name="T34" fmla="*/ 6 w 25"/>
                  <a:gd name="T35" fmla="*/ 6 h 24"/>
                  <a:gd name="T36" fmla="*/ 6 w 25"/>
                  <a:gd name="T37" fmla="*/ 16 h 24"/>
                  <a:gd name="T38" fmla="*/ 4 w 25"/>
                  <a:gd name="T39" fmla="*/ 15 h 24"/>
                  <a:gd name="T40" fmla="*/ 0 w 25"/>
                  <a:gd name="T41" fmla="*/ 20 h 24"/>
                  <a:gd name="T42" fmla="*/ 4 w 25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4">
                    <a:moveTo>
                      <a:pt x="4" y="24"/>
                    </a:moveTo>
                    <a:cubicBezTo>
                      <a:pt x="7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5"/>
                      <a:pt x="21" y="15"/>
                      <a:pt x="21" y="15"/>
                    </a:cubicBezTo>
                    <a:cubicBezTo>
                      <a:pt x="18" y="15"/>
                      <a:pt x="17" y="17"/>
                      <a:pt x="17" y="20"/>
                    </a:cubicBezTo>
                    <a:cubicBezTo>
                      <a:pt x="17" y="22"/>
                      <a:pt x="18" y="24"/>
                      <a:pt x="21" y="24"/>
                    </a:cubicBezTo>
                    <a:cubicBezTo>
                      <a:pt x="23" y="24"/>
                      <a:pt x="25" y="22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4" y="15"/>
                    </a:cubicBezTo>
                    <a:cubicBezTo>
                      <a:pt x="2" y="15"/>
                      <a:pt x="0" y="17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0" name="îṩlídè"/>
              <p:cNvSpPr/>
              <p:nvPr/>
            </p:nvSpPr>
            <p:spPr bwMode="auto">
              <a:xfrm>
                <a:off x="6124280" y="1466116"/>
                <a:ext cx="115189" cy="106611"/>
              </a:xfrm>
              <a:custGeom>
                <a:avLst/>
                <a:gdLst>
                  <a:gd name="T0" fmla="*/ 5 w 26"/>
                  <a:gd name="T1" fmla="*/ 24 h 24"/>
                  <a:gd name="T2" fmla="*/ 9 w 26"/>
                  <a:gd name="T3" fmla="*/ 20 h 24"/>
                  <a:gd name="T4" fmla="*/ 9 w 26"/>
                  <a:gd name="T5" fmla="*/ 20 h 24"/>
                  <a:gd name="T6" fmla="*/ 9 w 26"/>
                  <a:gd name="T7" fmla="*/ 6 h 24"/>
                  <a:gd name="T8" fmla="*/ 23 w 26"/>
                  <a:gd name="T9" fmla="*/ 6 h 24"/>
                  <a:gd name="T10" fmla="*/ 23 w 26"/>
                  <a:gd name="T11" fmla="*/ 16 h 24"/>
                  <a:gd name="T12" fmla="*/ 21 w 26"/>
                  <a:gd name="T13" fmla="*/ 15 h 24"/>
                  <a:gd name="T14" fmla="*/ 17 w 26"/>
                  <a:gd name="T15" fmla="*/ 20 h 24"/>
                  <a:gd name="T16" fmla="*/ 21 w 26"/>
                  <a:gd name="T17" fmla="*/ 24 h 24"/>
                  <a:gd name="T18" fmla="*/ 26 w 26"/>
                  <a:gd name="T19" fmla="*/ 20 h 24"/>
                  <a:gd name="T20" fmla="*/ 26 w 26"/>
                  <a:gd name="T21" fmla="*/ 20 h 24"/>
                  <a:gd name="T22" fmla="*/ 26 w 26"/>
                  <a:gd name="T23" fmla="*/ 20 h 24"/>
                  <a:gd name="T24" fmla="*/ 26 w 26"/>
                  <a:gd name="T25" fmla="*/ 6 h 24"/>
                  <a:gd name="T26" fmla="*/ 26 w 26"/>
                  <a:gd name="T27" fmla="*/ 0 h 24"/>
                  <a:gd name="T28" fmla="*/ 23 w 26"/>
                  <a:gd name="T29" fmla="*/ 0 h 24"/>
                  <a:gd name="T30" fmla="*/ 9 w 26"/>
                  <a:gd name="T31" fmla="*/ 0 h 24"/>
                  <a:gd name="T32" fmla="*/ 6 w 26"/>
                  <a:gd name="T33" fmla="*/ 0 h 24"/>
                  <a:gd name="T34" fmla="*/ 6 w 26"/>
                  <a:gd name="T35" fmla="*/ 6 h 24"/>
                  <a:gd name="T36" fmla="*/ 6 w 26"/>
                  <a:gd name="T37" fmla="*/ 16 h 24"/>
                  <a:gd name="T38" fmla="*/ 5 w 26"/>
                  <a:gd name="T39" fmla="*/ 15 h 24"/>
                  <a:gd name="T40" fmla="*/ 0 w 26"/>
                  <a:gd name="T41" fmla="*/ 20 h 24"/>
                  <a:gd name="T42" fmla="*/ 5 w 26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5" y="24"/>
                    </a:moveTo>
                    <a:cubicBezTo>
                      <a:pt x="7" y="24"/>
                      <a:pt x="9" y="22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2" y="15"/>
                      <a:pt x="21" y="15"/>
                    </a:cubicBezTo>
                    <a:cubicBezTo>
                      <a:pt x="19" y="15"/>
                      <a:pt x="17" y="17"/>
                      <a:pt x="17" y="20"/>
                    </a:cubicBezTo>
                    <a:cubicBezTo>
                      <a:pt x="17" y="22"/>
                      <a:pt x="19" y="24"/>
                      <a:pt x="21" y="24"/>
                    </a:cubicBezTo>
                    <a:cubicBezTo>
                      <a:pt x="24" y="24"/>
                      <a:pt x="26" y="22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5" y="15"/>
                      <a:pt x="5" y="15"/>
                    </a:cubicBezTo>
                    <a:cubicBezTo>
                      <a:pt x="2" y="15"/>
                      <a:pt x="0" y="17"/>
                      <a:pt x="0" y="20"/>
                    </a:cubicBezTo>
                    <a:cubicBezTo>
                      <a:pt x="0" y="22"/>
                      <a:pt x="2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1" name="î$1ïďè"/>
              <p:cNvSpPr/>
              <p:nvPr/>
            </p:nvSpPr>
            <p:spPr bwMode="auto">
              <a:xfrm>
                <a:off x="2652686" y="2010199"/>
                <a:ext cx="133570" cy="123767"/>
              </a:xfrm>
              <a:custGeom>
                <a:avLst/>
                <a:gdLst>
                  <a:gd name="T0" fmla="*/ 5 w 30"/>
                  <a:gd name="T1" fmla="*/ 28 h 28"/>
                  <a:gd name="T2" fmla="*/ 10 w 30"/>
                  <a:gd name="T3" fmla="*/ 23 h 28"/>
                  <a:gd name="T4" fmla="*/ 10 w 30"/>
                  <a:gd name="T5" fmla="*/ 23 h 28"/>
                  <a:gd name="T6" fmla="*/ 10 w 30"/>
                  <a:gd name="T7" fmla="*/ 6 h 28"/>
                  <a:gd name="T8" fmla="*/ 27 w 30"/>
                  <a:gd name="T9" fmla="*/ 6 h 28"/>
                  <a:gd name="T10" fmla="*/ 27 w 30"/>
                  <a:gd name="T11" fmla="*/ 18 h 28"/>
                  <a:gd name="T12" fmla="*/ 25 w 30"/>
                  <a:gd name="T13" fmla="*/ 18 h 28"/>
                  <a:gd name="T14" fmla="*/ 20 w 30"/>
                  <a:gd name="T15" fmla="*/ 23 h 28"/>
                  <a:gd name="T16" fmla="*/ 25 w 30"/>
                  <a:gd name="T17" fmla="*/ 28 h 28"/>
                  <a:gd name="T18" fmla="*/ 30 w 30"/>
                  <a:gd name="T19" fmla="*/ 23 h 28"/>
                  <a:gd name="T20" fmla="*/ 30 w 30"/>
                  <a:gd name="T21" fmla="*/ 23 h 28"/>
                  <a:gd name="T22" fmla="*/ 30 w 30"/>
                  <a:gd name="T23" fmla="*/ 23 h 28"/>
                  <a:gd name="T24" fmla="*/ 30 w 30"/>
                  <a:gd name="T25" fmla="*/ 6 h 28"/>
                  <a:gd name="T26" fmla="*/ 30 w 30"/>
                  <a:gd name="T27" fmla="*/ 0 h 28"/>
                  <a:gd name="T28" fmla="*/ 27 w 30"/>
                  <a:gd name="T29" fmla="*/ 0 h 28"/>
                  <a:gd name="T30" fmla="*/ 10 w 30"/>
                  <a:gd name="T31" fmla="*/ 0 h 28"/>
                  <a:gd name="T32" fmla="*/ 7 w 30"/>
                  <a:gd name="T33" fmla="*/ 0 h 28"/>
                  <a:gd name="T34" fmla="*/ 7 w 30"/>
                  <a:gd name="T35" fmla="*/ 6 h 28"/>
                  <a:gd name="T36" fmla="*/ 7 w 30"/>
                  <a:gd name="T37" fmla="*/ 18 h 28"/>
                  <a:gd name="T38" fmla="*/ 5 w 30"/>
                  <a:gd name="T39" fmla="*/ 18 h 28"/>
                  <a:gd name="T40" fmla="*/ 0 w 30"/>
                  <a:gd name="T41" fmla="*/ 23 h 28"/>
                  <a:gd name="T42" fmla="*/ 5 w 30"/>
                  <a:gd name="T4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28">
                    <a:moveTo>
                      <a:pt x="5" y="28"/>
                    </a:moveTo>
                    <a:cubicBezTo>
                      <a:pt x="8" y="28"/>
                      <a:pt x="10" y="26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6" y="18"/>
                      <a:pt x="26" y="18"/>
                      <a:pt x="25" y="18"/>
                    </a:cubicBezTo>
                    <a:cubicBezTo>
                      <a:pt x="22" y="18"/>
                      <a:pt x="20" y="20"/>
                      <a:pt x="20" y="23"/>
                    </a:cubicBezTo>
                    <a:cubicBezTo>
                      <a:pt x="20" y="26"/>
                      <a:pt x="22" y="28"/>
                      <a:pt x="25" y="28"/>
                    </a:cubicBezTo>
                    <a:cubicBezTo>
                      <a:pt x="28" y="28"/>
                      <a:pt x="30" y="26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5" y="18"/>
                      <a:pt x="5" y="18"/>
                    </a:cubicBezTo>
                    <a:cubicBezTo>
                      <a:pt x="2" y="18"/>
                      <a:pt x="0" y="20"/>
                      <a:pt x="0" y="23"/>
                    </a:cubicBezTo>
                    <a:cubicBezTo>
                      <a:pt x="0" y="26"/>
                      <a:pt x="2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2" name="iṡļíḋê"/>
              <p:cNvSpPr/>
              <p:nvPr/>
            </p:nvSpPr>
            <p:spPr bwMode="auto">
              <a:xfrm>
                <a:off x="3615860" y="4155897"/>
                <a:ext cx="79652" cy="101709"/>
              </a:xfrm>
              <a:custGeom>
                <a:avLst/>
                <a:gdLst>
                  <a:gd name="T0" fmla="*/ 0 w 18"/>
                  <a:gd name="T1" fmla="*/ 0 h 23"/>
                  <a:gd name="T2" fmla="*/ 7 w 18"/>
                  <a:gd name="T3" fmla="*/ 23 h 23"/>
                  <a:gd name="T4" fmla="*/ 18 w 18"/>
                  <a:gd name="T5" fmla="*/ 0 h 23"/>
                  <a:gd name="T6" fmla="*/ 0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0" y="0"/>
                    </a:moveTo>
                    <a:cubicBezTo>
                      <a:pt x="1" y="9"/>
                      <a:pt x="3" y="17"/>
                      <a:pt x="7" y="23"/>
                    </a:cubicBezTo>
                    <a:cubicBezTo>
                      <a:pt x="13" y="17"/>
                      <a:pt x="18" y="9"/>
                      <a:pt x="1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6" name="iŝľiḋè"/>
              <p:cNvSpPr/>
              <p:nvPr/>
            </p:nvSpPr>
            <p:spPr bwMode="auto">
              <a:xfrm>
                <a:off x="3615860" y="4028454"/>
                <a:ext cx="79652" cy="101709"/>
              </a:xfrm>
              <a:custGeom>
                <a:avLst/>
                <a:gdLst>
                  <a:gd name="T0" fmla="*/ 7 w 18"/>
                  <a:gd name="T1" fmla="*/ 0 h 23"/>
                  <a:gd name="T2" fmla="*/ 0 w 18"/>
                  <a:gd name="T3" fmla="*/ 23 h 23"/>
                  <a:gd name="T4" fmla="*/ 18 w 18"/>
                  <a:gd name="T5" fmla="*/ 23 h 23"/>
                  <a:gd name="T6" fmla="*/ 7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7" y="0"/>
                    </a:moveTo>
                    <a:cubicBezTo>
                      <a:pt x="3" y="6"/>
                      <a:pt x="1" y="14"/>
                      <a:pt x="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14"/>
                      <a:pt x="13" y="6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7" name="i$1îḓe"/>
              <p:cNvSpPr/>
              <p:nvPr/>
            </p:nvSpPr>
            <p:spPr bwMode="auto">
              <a:xfrm>
                <a:off x="3554590" y="3988015"/>
                <a:ext cx="69849" cy="142148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8 w 16"/>
                  <a:gd name="T5" fmla="*/ 32 h 32"/>
                  <a:gd name="T6" fmla="*/ 16 w 16"/>
                  <a:gd name="T7" fmla="*/ 5 h 32"/>
                  <a:gd name="T8" fmla="*/ 0 w 1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1"/>
                      <a:pt x="12" y="12"/>
                      <a:pt x="16" y="5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8" name="íš1ïďe"/>
              <p:cNvSpPr/>
              <p:nvPr/>
            </p:nvSpPr>
            <p:spPr bwMode="auto">
              <a:xfrm>
                <a:off x="3456557" y="4155897"/>
                <a:ext cx="71074" cy="142148"/>
              </a:xfrm>
              <a:custGeom>
                <a:avLst/>
                <a:gdLst>
                  <a:gd name="T0" fmla="*/ 16 w 16"/>
                  <a:gd name="T1" fmla="*/ 32 h 32"/>
                  <a:gd name="T2" fmla="*/ 16 w 16"/>
                  <a:gd name="T3" fmla="*/ 0 h 32"/>
                  <a:gd name="T4" fmla="*/ 8 w 16"/>
                  <a:gd name="T5" fmla="*/ 0 h 32"/>
                  <a:gd name="T6" fmla="*/ 0 w 16"/>
                  <a:gd name="T7" fmla="*/ 27 h 32"/>
                  <a:gd name="T8" fmla="*/ 16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16" y="32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1"/>
                      <a:pt x="4" y="20"/>
                      <a:pt x="0" y="27"/>
                    </a:cubicBezTo>
                    <a:cubicBezTo>
                      <a:pt x="5" y="30"/>
                      <a:pt x="10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9" name="ïśļíďé"/>
              <p:cNvSpPr/>
              <p:nvPr/>
            </p:nvSpPr>
            <p:spPr bwMode="auto">
              <a:xfrm>
                <a:off x="3456557" y="3988015"/>
                <a:ext cx="71074" cy="142148"/>
              </a:xfrm>
              <a:custGeom>
                <a:avLst/>
                <a:gdLst>
                  <a:gd name="T0" fmla="*/ 8 w 16"/>
                  <a:gd name="T1" fmla="*/ 32 h 32"/>
                  <a:gd name="T2" fmla="*/ 16 w 16"/>
                  <a:gd name="T3" fmla="*/ 32 h 32"/>
                  <a:gd name="T4" fmla="*/ 16 w 16"/>
                  <a:gd name="T5" fmla="*/ 0 h 32"/>
                  <a:gd name="T6" fmla="*/ 0 w 16"/>
                  <a:gd name="T7" fmla="*/ 6 h 32"/>
                  <a:gd name="T8" fmla="*/ 8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8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0" y="0"/>
                      <a:pt x="5" y="2"/>
                      <a:pt x="0" y="6"/>
                    </a:cubicBezTo>
                    <a:cubicBezTo>
                      <a:pt x="4" y="12"/>
                      <a:pt x="7" y="21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90" name="ïṣlîde"/>
              <p:cNvSpPr/>
              <p:nvPr/>
            </p:nvSpPr>
            <p:spPr bwMode="auto">
              <a:xfrm>
                <a:off x="3386708" y="4155897"/>
                <a:ext cx="79652" cy="101709"/>
              </a:xfrm>
              <a:custGeom>
                <a:avLst/>
                <a:gdLst>
                  <a:gd name="T0" fmla="*/ 11 w 18"/>
                  <a:gd name="T1" fmla="*/ 23 h 23"/>
                  <a:gd name="T2" fmla="*/ 18 w 18"/>
                  <a:gd name="T3" fmla="*/ 0 h 23"/>
                  <a:gd name="T4" fmla="*/ 0 w 18"/>
                  <a:gd name="T5" fmla="*/ 0 h 23"/>
                  <a:gd name="T6" fmla="*/ 11 w 18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11" y="23"/>
                    </a:moveTo>
                    <a:cubicBezTo>
                      <a:pt x="15" y="17"/>
                      <a:pt x="18" y="9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9"/>
                      <a:pt x="5" y="17"/>
                      <a:pt x="11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0" name="iṥḷïdé"/>
              <p:cNvSpPr/>
              <p:nvPr/>
            </p:nvSpPr>
            <p:spPr bwMode="auto">
              <a:xfrm>
                <a:off x="3386708" y="4028454"/>
                <a:ext cx="79652" cy="101709"/>
              </a:xfrm>
              <a:custGeom>
                <a:avLst/>
                <a:gdLst>
                  <a:gd name="T0" fmla="*/ 11 w 18"/>
                  <a:gd name="T1" fmla="*/ 0 h 23"/>
                  <a:gd name="T2" fmla="*/ 0 w 18"/>
                  <a:gd name="T3" fmla="*/ 23 h 23"/>
                  <a:gd name="T4" fmla="*/ 18 w 18"/>
                  <a:gd name="T5" fmla="*/ 23 h 23"/>
                  <a:gd name="T6" fmla="*/ 11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11" y="0"/>
                    </a:moveTo>
                    <a:cubicBezTo>
                      <a:pt x="5" y="6"/>
                      <a:pt x="1" y="14"/>
                      <a:pt x="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14"/>
                      <a:pt x="15" y="6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1" name="iślïḍê"/>
              <p:cNvSpPr/>
              <p:nvPr/>
            </p:nvSpPr>
            <p:spPr bwMode="auto">
              <a:xfrm>
                <a:off x="3554590" y="4155897"/>
                <a:ext cx="69849" cy="142148"/>
              </a:xfrm>
              <a:custGeom>
                <a:avLst/>
                <a:gdLst>
                  <a:gd name="T0" fmla="*/ 0 w 16"/>
                  <a:gd name="T1" fmla="*/ 32 h 32"/>
                  <a:gd name="T2" fmla="*/ 16 w 16"/>
                  <a:gd name="T3" fmla="*/ 27 h 32"/>
                  <a:gd name="T4" fmla="*/ 8 w 16"/>
                  <a:gd name="T5" fmla="*/ 0 h 32"/>
                  <a:gd name="T6" fmla="*/ 0 w 16"/>
                  <a:gd name="T7" fmla="*/ 0 h 32"/>
                  <a:gd name="T8" fmla="*/ 0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0" y="32"/>
                    </a:moveTo>
                    <a:cubicBezTo>
                      <a:pt x="6" y="32"/>
                      <a:pt x="12" y="30"/>
                      <a:pt x="16" y="27"/>
                    </a:cubicBezTo>
                    <a:cubicBezTo>
                      <a:pt x="12" y="20"/>
                      <a:pt x="9" y="11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2" name="íSľiḑe"/>
              <p:cNvSpPr/>
              <p:nvPr/>
            </p:nvSpPr>
            <p:spPr bwMode="auto">
              <a:xfrm>
                <a:off x="3152654" y="3882630"/>
                <a:ext cx="207095" cy="198517"/>
              </a:xfrm>
              <a:custGeom>
                <a:avLst/>
                <a:gdLst>
                  <a:gd name="T0" fmla="*/ 34 w 47"/>
                  <a:gd name="T1" fmla="*/ 27 h 45"/>
                  <a:gd name="T2" fmla="*/ 32 w 47"/>
                  <a:gd name="T3" fmla="*/ 5 h 45"/>
                  <a:gd name="T4" fmla="*/ 19 w 47"/>
                  <a:gd name="T5" fmla="*/ 0 h 45"/>
                  <a:gd name="T6" fmla="*/ 19 w 47"/>
                  <a:gd name="T7" fmla="*/ 15 h 45"/>
                  <a:gd name="T8" fmla="*/ 30 w 47"/>
                  <a:gd name="T9" fmla="*/ 15 h 45"/>
                  <a:gd name="T10" fmla="*/ 30 w 47"/>
                  <a:gd name="T11" fmla="*/ 21 h 45"/>
                  <a:gd name="T12" fmla="*/ 30 w 47"/>
                  <a:gd name="T13" fmla="*/ 21 h 45"/>
                  <a:gd name="T14" fmla="*/ 30 w 47"/>
                  <a:gd name="T15" fmla="*/ 21 h 45"/>
                  <a:gd name="T16" fmla="*/ 19 w 47"/>
                  <a:gd name="T17" fmla="*/ 21 h 45"/>
                  <a:gd name="T18" fmla="*/ 19 w 47"/>
                  <a:gd name="T19" fmla="*/ 36 h 45"/>
                  <a:gd name="T20" fmla="*/ 28 w 47"/>
                  <a:gd name="T21" fmla="*/ 33 h 45"/>
                  <a:gd name="T22" fmla="*/ 41 w 47"/>
                  <a:gd name="T23" fmla="*/ 45 h 45"/>
                  <a:gd name="T24" fmla="*/ 47 w 47"/>
                  <a:gd name="T25" fmla="*/ 40 h 45"/>
                  <a:gd name="T26" fmla="*/ 34 w 47"/>
                  <a:gd name="T27" fmla="*/ 27 h 45"/>
                  <a:gd name="T28" fmla="*/ 19 w 47"/>
                  <a:gd name="T29" fmla="*/ 0 h 45"/>
                  <a:gd name="T30" fmla="*/ 7 w 47"/>
                  <a:gd name="T31" fmla="*/ 5 h 45"/>
                  <a:gd name="T32" fmla="*/ 7 w 47"/>
                  <a:gd name="T33" fmla="*/ 30 h 45"/>
                  <a:gd name="T34" fmla="*/ 19 w 47"/>
                  <a:gd name="T35" fmla="*/ 36 h 45"/>
                  <a:gd name="T36" fmla="*/ 19 w 47"/>
                  <a:gd name="T37" fmla="*/ 21 h 45"/>
                  <a:gd name="T38" fmla="*/ 8 w 47"/>
                  <a:gd name="T39" fmla="*/ 21 h 45"/>
                  <a:gd name="T40" fmla="*/ 8 w 47"/>
                  <a:gd name="T41" fmla="*/ 15 h 45"/>
                  <a:gd name="T42" fmla="*/ 19 w 47"/>
                  <a:gd name="T43" fmla="*/ 15 h 45"/>
                  <a:gd name="T44" fmla="*/ 19 w 47"/>
                  <a:gd name="T4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45">
                    <a:moveTo>
                      <a:pt x="34" y="27"/>
                    </a:moveTo>
                    <a:cubicBezTo>
                      <a:pt x="38" y="20"/>
                      <a:pt x="38" y="11"/>
                      <a:pt x="32" y="5"/>
                    </a:cubicBezTo>
                    <a:cubicBezTo>
                      <a:pt x="28" y="2"/>
                      <a:pt x="24" y="0"/>
                      <a:pt x="19" y="0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2" y="36"/>
                      <a:pt x="26" y="35"/>
                      <a:pt x="28" y="33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7" y="40"/>
                      <a:pt x="47" y="40"/>
                      <a:pt x="47" y="40"/>
                    </a:cubicBezTo>
                    <a:lnTo>
                      <a:pt x="34" y="27"/>
                    </a:lnTo>
                    <a:close/>
                    <a:moveTo>
                      <a:pt x="19" y="0"/>
                    </a:moveTo>
                    <a:cubicBezTo>
                      <a:pt x="15" y="0"/>
                      <a:pt x="10" y="2"/>
                      <a:pt x="7" y="5"/>
                    </a:cubicBezTo>
                    <a:cubicBezTo>
                      <a:pt x="0" y="12"/>
                      <a:pt x="0" y="23"/>
                      <a:pt x="7" y="30"/>
                    </a:cubicBezTo>
                    <a:cubicBezTo>
                      <a:pt x="10" y="34"/>
                      <a:pt x="15" y="36"/>
                      <a:pt x="19" y="3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3" name="íśľíḍe"/>
              <p:cNvSpPr/>
              <p:nvPr/>
            </p:nvSpPr>
            <p:spPr bwMode="auto">
              <a:xfrm>
                <a:off x="4221214" y="4266184"/>
                <a:ext cx="30635" cy="21689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4" name="íṣḷïḋé"/>
              <p:cNvSpPr/>
              <p:nvPr/>
            </p:nvSpPr>
            <p:spPr bwMode="auto">
              <a:xfrm>
                <a:off x="4172198" y="4386274"/>
                <a:ext cx="35537" cy="9680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5" name="iṥ1iḑè"/>
              <p:cNvSpPr/>
              <p:nvPr/>
            </p:nvSpPr>
            <p:spPr bwMode="auto">
              <a:xfrm>
                <a:off x="4128083" y="4298045"/>
                <a:ext cx="30635" cy="18503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6" name="iṩḷíḓé"/>
              <p:cNvSpPr/>
              <p:nvPr/>
            </p:nvSpPr>
            <p:spPr bwMode="auto">
              <a:xfrm>
                <a:off x="4079066" y="4354414"/>
                <a:ext cx="31861" cy="1286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7" name="ïSḻîdê"/>
              <p:cNvSpPr/>
              <p:nvPr/>
            </p:nvSpPr>
            <p:spPr bwMode="auto">
              <a:xfrm>
                <a:off x="4031275" y="4337258"/>
                <a:ext cx="35537" cy="14582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8" name="iš1iḋê"/>
              <p:cNvSpPr/>
              <p:nvPr/>
            </p:nvSpPr>
            <p:spPr bwMode="auto">
              <a:xfrm>
                <a:off x="4221214" y="4244126"/>
                <a:ext cx="30635" cy="1348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9" name="îṣ1ïḋè"/>
              <p:cNvSpPr/>
              <p:nvPr/>
            </p:nvSpPr>
            <p:spPr bwMode="auto">
              <a:xfrm>
                <a:off x="4128083" y="4275987"/>
                <a:ext cx="30635" cy="171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0" name="ïs1îḑê"/>
              <p:cNvSpPr/>
              <p:nvPr/>
            </p:nvSpPr>
            <p:spPr bwMode="auto">
              <a:xfrm>
                <a:off x="4079066" y="4332356"/>
                <a:ext cx="31861" cy="183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1" name="ïśľiďe"/>
              <p:cNvSpPr/>
              <p:nvPr/>
            </p:nvSpPr>
            <p:spPr bwMode="auto">
              <a:xfrm>
                <a:off x="4031275" y="4315200"/>
                <a:ext cx="35537" cy="1348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2" name="ísļîḍè"/>
              <p:cNvSpPr/>
              <p:nvPr/>
            </p:nvSpPr>
            <p:spPr bwMode="auto">
              <a:xfrm>
                <a:off x="4172198" y="4359315"/>
                <a:ext cx="35537" cy="171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3" name="işļïḓè"/>
              <p:cNvSpPr/>
              <p:nvPr/>
            </p:nvSpPr>
            <p:spPr bwMode="auto">
              <a:xfrm>
                <a:off x="4901318" y="4345836"/>
                <a:ext cx="286747" cy="132345"/>
              </a:xfrm>
              <a:custGeom>
                <a:avLst/>
                <a:gdLst>
                  <a:gd name="T0" fmla="*/ 209 w 234"/>
                  <a:gd name="T1" fmla="*/ 15 h 108"/>
                  <a:gd name="T2" fmla="*/ 191 w 234"/>
                  <a:gd name="T3" fmla="*/ 108 h 108"/>
                  <a:gd name="T4" fmla="*/ 198 w 234"/>
                  <a:gd name="T5" fmla="*/ 15 h 108"/>
                  <a:gd name="T6" fmla="*/ 202 w 234"/>
                  <a:gd name="T7" fmla="*/ 47 h 108"/>
                  <a:gd name="T8" fmla="*/ 191 w 234"/>
                  <a:gd name="T9" fmla="*/ 76 h 108"/>
                  <a:gd name="T10" fmla="*/ 176 w 234"/>
                  <a:gd name="T11" fmla="*/ 108 h 108"/>
                  <a:gd name="T12" fmla="*/ 176 w 234"/>
                  <a:gd name="T13" fmla="*/ 108 h 108"/>
                  <a:gd name="T14" fmla="*/ 187 w 234"/>
                  <a:gd name="T15" fmla="*/ 36 h 108"/>
                  <a:gd name="T16" fmla="*/ 180 w 234"/>
                  <a:gd name="T17" fmla="*/ 65 h 108"/>
                  <a:gd name="T18" fmla="*/ 176 w 234"/>
                  <a:gd name="T19" fmla="*/ 108 h 108"/>
                  <a:gd name="T20" fmla="*/ 176 w 234"/>
                  <a:gd name="T21" fmla="*/ 0 h 108"/>
                  <a:gd name="T22" fmla="*/ 162 w 234"/>
                  <a:gd name="T23" fmla="*/ 65 h 108"/>
                  <a:gd name="T24" fmla="*/ 166 w 234"/>
                  <a:gd name="T25" fmla="*/ 15 h 108"/>
                  <a:gd name="T26" fmla="*/ 162 w 234"/>
                  <a:gd name="T27" fmla="*/ 108 h 108"/>
                  <a:gd name="T28" fmla="*/ 162 w 234"/>
                  <a:gd name="T29" fmla="*/ 0 h 108"/>
                  <a:gd name="T30" fmla="*/ 148 w 234"/>
                  <a:gd name="T31" fmla="*/ 36 h 108"/>
                  <a:gd name="T32" fmla="*/ 151 w 234"/>
                  <a:gd name="T33" fmla="*/ 65 h 108"/>
                  <a:gd name="T34" fmla="*/ 148 w 234"/>
                  <a:gd name="T35" fmla="*/ 108 h 108"/>
                  <a:gd name="T36" fmla="*/ 148 w 234"/>
                  <a:gd name="T37" fmla="*/ 0 h 108"/>
                  <a:gd name="T38" fmla="*/ 129 w 234"/>
                  <a:gd name="T39" fmla="*/ 65 h 108"/>
                  <a:gd name="T40" fmla="*/ 137 w 234"/>
                  <a:gd name="T41" fmla="*/ 15 h 108"/>
                  <a:gd name="T42" fmla="*/ 129 w 234"/>
                  <a:gd name="T43" fmla="*/ 108 h 108"/>
                  <a:gd name="T44" fmla="*/ 129 w 234"/>
                  <a:gd name="T45" fmla="*/ 0 h 108"/>
                  <a:gd name="T46" fmla="*/ 115 w 234"/>
                  <a:gd name="T47" fmla="*/ 36 h 108"/>
                  <a:gd name="T48" fmla="*/ 122 w 234"/>
                  <a:gd name="T49" fmla="*/ 65 h 108"/>
                  <a:gd name="T50" fmla="*/ 115 w 234"/>
                  <a:gd name="T51" fmla="*/ 108 h 108"/>
                  <a:gd name="T52" fmla="*/ 115 w 234"/>
                  <a:gd name="T53" fmla="*/ 0 h 108"/>
                  <a:gd name="T54" fmla="*/ 101 w 234"/>
                  <a:gd name="T55" fmla="*/ 65 h 108"/>
                  <a:gd name="T56" fmla="*/ 104 w 234"/>
                  <a:gd name="T57" fmla="*/ 15 h 108"/>
                  <a:gd name="T58" fmla="*/ 101 w 234"/>
                  <a:gd name="T59" fmla="*/ 108 h 108"/>
                  <a:gd name="T60" fmla="*/ 101 w 234"/>
                  <a:gd name="T61" fmla="*/ 0 h 108"/>
                  <a:gd name="T62" fmla="*/ 86 w 234"/>
                  <a:gd name="T63" fmla="*/ 36 h 108"/>
                  <a:gd name="T64" fmla="*/ 90 w 234"/>
                  <a:gd name="T65" fmla="*/ 65 h 108"/>
                  <a:gd name="T66" fmla="*/ 86 w 234"/>
                  <a:gd name="T67" fmla="*/ 108 h 108"/>
                  <a:gd name="T68" fmla="*/ 86 w 234"/>
                  <a:gd name="T69" fmla="*/ 0 h 108"/>
                  <a:gd name="T70" fmla="*/ 68 w 234"/>
                  <a:gd name="T71" fmla="*/ 65 h 108"/>
                  <a:gd name="T72" fmla="*/ 75 w 234"/>
                  <a:gd name="T73" fmla="*/ 15 h 108"/>
                  <a:gd name="T74" fmla="*/ 68 w 234"/>
                  <a:gd name="T75" fmla="*/ 108 h 108"/>
                  <a:gd name="T76" fmla="*/ 68 w 234"/>
                  <a:gd name="T77" fmla="*/ 0 h 108"/>
                  <a:gd name="T78" fmla="*/ 54 w 234"/>
                  <a:gd name="T79" fmla="*/ 36 h 108"/>
                  <a:gd name="T80" fmla="*/ 61 w 234"/>
                  <a:gd name="T81" fmla="*/ 65 h 108"/>
                  <a:gd name="T82" fmla="*/ 54 w 234"/>
                  <a:gd name="T83" fmla="*/ 108 h 108"/>
                  <a:gd name="T84" fmla="*/ 54 w 234"/>
                  <a:gd name="T85" fmla="*/ 0 h 108"/>
                  <a:gd name="T86" fmla="*/ 39 w 234"/>
                  <a:gd name="T87" fmla="*/ 65 h 108"/>
                  <a:gd name="T88" fmla="*/ 43 w 234"/>
                  <a:gd name="T89" fmla="*/ 15 h 108"/>
                  <a:gd name="T90" fmla="*/ 39 w 234"/>
                  <a:gd name="T91" fmla="*/ 108 h 108"/>
                  <a:gd name="T92" fmla="*/ 39 w 234"/>
                  <a:gd name="T93" fmla="*/ 65 h 108"/>
                  <a:gd name="T94" fmla="*/ 39 w 234"/>
                  <a:gd name="T95" fmla="*/ 0 h 108"/>
                  <a:gd name="T96" fmla="*/ 25 w 234"/>
                  <a:gd name="T97" fmla="*/ 36 h 108"/>
                  <a:gd name="T98" fmla="*/ 14 w 234"/>
                  <a:gd name="T99" fmla="*/ 36 h 108"/>
                  <a:gd name="T100" fmla="*/ 0 w 234"/>
                  <a:gd name="T10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4" h="108">
                    <a:moveTo>
                      <a:pt x="209" y="108"/>
                    </a:moveTo>
                    <a:lnTo>
                      <a:pt x="234" y="108"/>
                    </a:lnTo>
                    <a:lnTo>
                      <a:pt x="234" y="0"/>
                    </a:lnTo>
                    <a:lnTo>
                      <a:pt x="209" y="0"/>
                    </a:lnTo>
                    <a:lnTo>
                      <a:pt x="209" y="15"/>
                    </a:lnTo>
                    <a:lnTo>
                      <a:pt x="216" y="15"/>
                    </a:lnTo>
                    <a:lnTo>
                      <a:pt x="216" y="36"/>
                    </a:lnTo>
                    <a:lnTo>
                      <a:pt x="209" y="36"/>
                    </a:lnTo>
                    <a:lnTo>
                      <a:pt x="209" y="108"/>
                    </a:lnTo>
                    <a:close/>
                    <a:moveTo>
                      <a:pt x="191" y="108"/>
                    </a:moveTo>
                    <a:lnTo>
                      <a:pt x="209" y="108"/>
                    </a:lnTo>
                    <a:lnTo>
                      <a:pt x="209" y="36"/>
                    </a:lnTo>
                    <a:lnTo>
                      <a:pt x="198" y="36"/>
                    </a:lnTo>
                    <a:lnTo>
                      <a:pt x="198" y="15"/>
                    </a:lnTo>
                    <a:lnTo>
                      <a:pt x="198" y="15"/>
                    </a:lnTo>
                    <a:lnTo>
                      <a:pt x="209" y="15"/>
                    </a:lnTo>
                    <a:lnTo>
                      <a:pt x="209" y="0"/>
                    </a:lnTo>
                    <a:lnTo>
                      <a:pt x="191" y="0"/>
                    </a:lnTo>
                    <a:lnTo>
                      <a:pt x="191" y="47"/>
                    </a:lnTo>
                    <a:lnTo>
                      <a:pt x="202" y="47"/>
                    </a:lnTo>
                    <a:lnTo>
                      <a:pt x="202" y="65"/>
                    </a:lnTo>
                    <a:lnTo>
                      <a:pt x="202" y="65"/>
                    </a:lnTo>
                    <a:lnTo>
                      <a:pt x="191" y="65"/>
                    </a:lnTo>
                    <a:lnTo>
                      <a:pt x="191" y="76"/>
                    </a:lnTo>
                    <a:lnTo>
                      <a:pt x="191" y="76"/>
                    </a:lnTo>
                    <a:lnTo>
                      <a:pt x="191" y="98"/>
                    </a:lnTo>
                    <a:lnTo>
                      <a:pt x="191" y="98"/>
                    </a:lnTo>
                    <a:lnTo>
                      <a:pt x="191" y="98"/>
                    </a:lnTo>
                    <a:lnTo>
                      <a:pt x="191" y="108"/>
                    </a:lnTo>
                    <a:close/>
                    <a:moveTo>
                      <a:pt x="176" y="108"/>
                    </a:moveTo>
                    <a:lnTo>
                      <a:pt x="191" y="108"/>
                    </a:lnTo>
                    <a:lnTo>
                      <a:pt x="191" y="98"/>
                    </a:lnTo>
                    <a:lnTo>
                      <a:pt x="176" y="98"/>
                    </a:lnTo>
                    <a:lnTo>
                      <a:pt x="176" y="108"/>
                    </a:lnTo>
                    <a:lnTo>
                      <a:pt x="176" y="108"/>
                    </a:lnTo>
                    <a:close/>
                    <a:moveTo>
                      <a:pt x="191" y="0"/>
                    </a:moveTo>
                    <a:lnTo>
                      <a:pt x="176" y="0"/>
                    </a:lnTo>
                    <a:lnTo>
                      <a:pt x="176" y="15"/>
                    </a:lnTo>
                    <a:lnTo>
                      <a:pt x="187" y="15"/>
                    </a:lnTo>
                    <a:lnTo>
                      <a:pt x="187" y="36"/>
                    </a:lnTo>
                    <a:lnTo>
                      <a:pt x="176" y="36"/>
                    </a:lnTo>
                    <a:lnTo>
                      <a:pt x="176" y="76"/>
                    </a:lnTo>
                    <a:lnTo>
                      <a:pt x="191" y="76"/>
                    </a:lnTo>
                    <a:lnTo>
                      <a:pt x="191" y="65"/>
                    </a:lnTo>
                    <a:lnTo>
                      <a:pt x="180" y="65"/>
                    </a:lnTo>
                    <a:lnTo>
                      <a:pt x="180" y="47"/>
                    </a:lnTo>
                    <a:lnTo>
                      <a:pt x="191" y="47"/>
                    </a:lnTo>
                    <a:lnTo>
                      <a:pt x="191" y="0"/>
                    </a:lnTo>
                    <a:close/>
                    <a:moveTo>
                      <a:pt x="162" y="108"/>
                    </a:moveTo>
                    <a:lnTo>
                      <a:pt x="176" y="108"/>
                    </a:lnTo>
                    <a:lnTo>
                      <a:pt x="176" y="98"/>
                    </a:lnTo>
                    <a:lnTo>
                      <a:pt x="162" y="98"/>
                    </a:lnTo>
                    <a:lnTo>
                      <a:pt x="162" y="108"/>
                    </a:lnTo>
                    <a:lnTo>
                      <a:pt x="162" y="108"/>
                    </a:lnTo>
                    <a:close/>
                    <a:moveTo>
                      <a:pt x="176" y="0"/>
                    </a:moveTo>
                    <a:lnTo>
                      <a:pt x="162" y="0"/>
                    </a:lnTo>
                    <a:lnTo>
                      <a:pt x="162" y="47"/>
                    </a:lnTo>
                    <a:lnTo>
                      <a:pt x="173" y="47"/>
                    </a:lnTo>
                    <a:lnTo>
                      <a:pt x="173" y="65"/>
                    </a:lnTo>
                    <a:lnTo>
                      <a:pt x="162" y="65"/>
                    </a:lnTo>
                    <a:lnTo>
                      <a:pt x="162" y="76"/>
                    </a:lnTo>
                    <a:lnTo>
                      <a:pt x="176" y="76"/>
                    </a:lnTo>
                    <a:lnTo>
                      <a:pt x="176" y="36"/>
                    </a:lnTo>
                    <a:lnTo>
                      <a:pt x="166" y="36"/>
                    </a:lnTo>
                    <a:lnTo>
                      <a:pt x="166" y="15"/>
                    </a:lnTo>
                    <a:lnTo>
                      <a:pt x="166" y="15"/>
                    </a:lnTo>
                    <a:lnTo>
                      <a:pt x="176" y="15"/>
                    </a:lnTo>
                    <a:lnTo>
                      <a:pt x="176" y="0"/>
                    </a:lnTo>
                    <a:close/>
                    <a:moveTo>
                      <a:pt x="148" y="108"/>
                    </a:moveTo>
                    <a:lnTo>
                      <a:pt x="162" y="108"/>
                    </a:lnTo>
                    <a:lnTo>
                      <a:pt x="162" y="98"/>
                    </a:lnTo>
                    <a:lnTo>
                      <a:pt x="148" y="98"/>
                    </a:lnTo>
                    <a:lnTo>
                      <a:pt x="148" y="108"/>
                    </a:lnTo>
                    <a:lnTo>
                      <a:pt x="148" y="108"/>
                    </a:lnTo>
                    <a:close/>
                    <a:moveTo>
                      <a:pt x="162" y="0"/>
                    </a:moveTo>
                    <a:lnTo>
                      <a:pt x="148" y="0"/>
                    </a:lnTo>
                    <a:lnTo>
                      <a:pt x="148" y="15"/>
                    </a:lnTo>
                    <a:lnTo>
                      <a:pt x="155" y="15"/>
                    </a:lnTo>
                    <a:lnTo>
                      <a:pt x="155" y="36"/>
                    </a:lnTo>
                    <a:lnTo>
                      <a:pt x="148" y="36"/>
                    </a:lnTo>
                    <a:lnTo>
                      <a:pt x="148" y="76"/>
                    </a:lnTo>
                    <a:lnTo>
                      <a:pt x="162" y="76"/>
                    </a:lnTo>
                    <a:lnTo>
                      <a:pt x="162" y="65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47"/>
                    </a:lnTo>
                    <a:lnTo>
                      <a:pt x="162" y="47"/>
                    </a:lnTo>
                    <a:lnTo>
                      <a:pt x="162" y="0"/>
                    </a:lnTo>
                    <a:close/>
                    <a:moveTo>
                      <a:pt x="129" y="108"/>
                    </a:moveTo>
                    <a:lnTo>
                      <a:pt x="148" y="108"/>
                    </a:lnTo>
                    <a:lnTo>
                      <a:pt x="148" y="98"/>
                    </a:lnTo>
                    <a:lnTo>
                      <a:pt x="129" y="98"/>
                    </a:lnTo>
                    <a:lnTo>
                      <a:pt x="129" y="108"/>
                    </a:lnTo>
                    <a:lnTo>
                      <a:pt x="129" y="108"/>
                    </a:lnTo>
                    <a:close/>
                    <a:moveTo>
                      <a:pt x="148" y="0"/>
                    </a:moveTo>
                    <a:lnTo>
                      <a:pt x="129" y="0"/>
                    </a:lnTo>
                    <a:lnTo>
                      <a:pt x="129" y="47"/>
                    </a:lnTo>
                    <a:lnTo>
                      <a:pt x="140" y="47"/>
                    </a:lnTo>
                    <a:lnTo>
                      <a:pt x="140" y="65"/>
                    </a:lnTo>
                    <a:lnTo>
                      <a:pt x="129" y="65"/>
                    </a:lnTo>
                    <a:lnTo>
                      <a:pt x="129" y="76"/>
                    </a:lnTo>
                    <a:lnTo>
                      <a:pt x="148" y="76"/>
                    </a:lnTo>
                    <a:lnTo>
                      <a:pt x="148" y="36"/>
                    </a:lnTo>
                    <a:lnTo>
                      <a:pt x="137" y="36"/>
                    </a:lnTo>
                    <a:lnTo>
                      <a:pt x="137" y="15"/>
                    </a:lnTo>
                    <a:lnTo>
                      <a:pt x="137" y="15"/>
                    </a:lnTo>
                    <a:lnTo>
                      <a:pt x="148" y="15"/>
                    </a:lnTo>
                    <a:lnTo>
                      <a:pt x="148" y="0"/>
                    </a:lnTo>
                    <a:close/>
                    <a:moveTo>
                      <a:pt x="115" y="108"/>
                    </a:moveTo>
                    <a:lnTo>
                      <a:pt x="129" y="108"/>
                    </a:lnTo>
                    <a:lnTo>
                      <a:pt x="129" y="98"/>
                    </a:lnTo>
                    <a:lnTo>
                      <a:pt x="115" y="98"/>
                    </a:lnTo>
                    <a:lnTo>
                      <a:pt x="115" y="108"/>
                    </a:lnTo>
                    <a:lnTo>
                      <a:pt x="115" y="108"/>
                    </a:lnTo>
                    <a:close/>
                    <a:moveTo>
                      <a:pt x="129" y="0"/>
                    </a:moveTo>
                    <a:lnTo>
                      <a:pt x="115" y="0"/>
                    </a:lnTo>
                    <a:lnTo>
                      <a:pt x="115" y="15"/>
                    </a:lnTo>
                    <a:lnTo>
                      <a:pt x="126" y="15"/>
                    </a:lnTo>
                    <a:lnTo>
                      <a:pt x="126" y="36"/>
                    </a:lnTo>
                    <a:lnTo>
                      <a:pt x="115" y="36"/>
                    </a:lnTo>
                    <a:lnTo>
                      <a:pt x="115" y="76"/>
                    </a:lnTo>
                    <a:lnTo>
                      <a:pt x="129" y="76"/>
                    </a:lnTo>
                    <a:lnTo>
                      <a:pt x="129" y="65"/>
                    </a:lnTo>
                    <a:lnTo>
                      <a:pt x="122" y="65"/>
                    </a:lnTo>
                    <a:lnTo>
                      <a:pt x="122" y="65"/>
                    </a:lnTo>
                    <a:lnTo>
                      <a:pt x="122" y="47"/>
                    </a:lnTo>
                    <a:lnTo>
                      <a:pt x="129" y="47"/>
                    </a:lnTo>
                    <a:lnTo>
                      <a:pt x="129" y="0"/>
                    </a:lnTo>
                    <a:close/>
                    <a:moveTo>
                      <a:pt x="101" y="108"/>
                    </a:moveTo>
                    <a:lnTo>
                      <a:pt x="115" y="108"/>
                    </a:lnTo>
                    <a:lnTo>
                      <a:pt x="115" y="98"/>
                    </a:lnTo>
                    <a:lnTo>
                      <a:pt x="101" y="98"/>
                    </a:lnTo>
                    <a:lnTo>
                      <a:pt x="101" y="108"/>
                    </a:lnTo>
                    <a:lnTo>
                      <a:pt x="101" y="108"/>
                    </a:lnTo>
                    <a:close/>
                    <a:moveTo>
                      <a:pt x="115" y="0"/>
                    </a:moveTo>
                    <a:lnTo>
                      <a:pt x="101" y="0"/>
                    </a:lnTo>
                    <a:lnTo>
                      <a:pt x="101" y="47"/>
                    </a:lnTo>
                    <a:lnTo>
                      <a:pt x="111" y="47"/>
                    </a:lnTo>
                    <a:lnTo>
                      <a:pt x="111" y="65"/>
                    </a:lnTo>
                    <a:lnTo>
                      <a:pt x="101" y="65"/>
                    </a:lnTo>
                    <a:lnTo>
                      <a:pt x="101" y="76"/>
                    </a:lnTo>
                    <a:lnTo>
                      <a:pt x="115" y="76"/>
                    </a:lnTo>
                    <a:lnTo>
                      <a:pt x="115" y="36"/>
                    </a:lnTo>
                    <a:lnTo>
                      <a:pt x="104" y="36"/>
                    </a:lnTo>
                    <a:lnTo>
                      <a:pt x="104" y="15"/>
                    </a:lnTo>
                    <a:lnTo>
                      <a:pt x="104" y="15"/>
                    </a:lnTo>
                    <a:lnTo>
                      <a:pt x="115" y="15"/>
                    </a:lnTo>
                    <a:lnTo>
                      <a:pt x="115" y="0"/>
                    </a:lnTo>
                    <a:close/>
                    <a:moveTo>
                      <a:pt x="86" y="108"/>
                    </a:moveTo>
                    <a:lnTo>
                      <a:pt x="101" y="108"/>
                    </a:lnTo>
                    <a:lnTo>
                      <a:pt x="101" y="98"/>
                    </a:lnTo>
                    <a:lnTo>
                      <a:pt x="86" y="98"/>
                    </a:lnTo>
                    <a:lnTo>
                      <a:pt x="86" y="108"/>
                    </a:lnTo>
                    <a:lnTo>
                      <a:pt x="86" y="108"/>
                    </a:lnTo>
                    <a:close/>
                    <a:moveTo>
                      <a:pt x="101" y="0"/>
                    </a:moveTo>
                    <a:lnTo>
                      <a:pt x="86" y="0"/>
                    </a:lnTo>
                    <a:lnTo>
                      <a:pt x="86" y="15"/>
                    </a:lnTo>
                    <a:lnTo>
                      <a:pt x="93" y="15"/>
                    </a:lnTo>
                    <a:lnTo>
                      <a:pt x="93" y="36"/>
                    </a:lnTo>
                    <a:lnTo>
                      <a:pt x="86" y="36"/>
                    </a:lnTo>
                    <a:lnTo>
                      <a:pt x="86" y="76"/>
                    </a:lnTo>
                    <a:lnTo>
                      <a:pt x="101" y="76"/>
                    </a:lnTo>
                    <a:lnTo>
                      <a:pt x="101" y="65"/>
                    </a:lnTo>
                    <a:lnTo>
                      <a:pt x="90" y="65"/>
                    </a:lnTo>
                    <a:lnTo>
                      <a:pt x="90" y="65"/>
                    </a:lnTo>
                    <a:lnTo>
                      <a:pt x="90" y="47"/>
                    </a:lnTo>
                    <a:lnTo>
                      <a:pt x="101" y="47"/>
                    </a:lnTo>
                    <a:lnTo>
                      <a:pt x="101" y="0"/>
                    </a:lnTo>
                    <a:close/>
                    <a:moveTo>
                      <a:pt x="68" y="108"/>
                    </a:moveTo>
                    <a:lnTo>
                      <a:pt x="86" y="108"/>
                    </a:lnTo>
                    <a:lnTo>
                      <a:pt x="86" y="98"/>
                    </a:lnTo>
                    <a:lnTo>
                      <a:pt x="68" y="98"/>
                    </a:lnTo>
                    <a:lnTo>
                      <a:pt x="68" y="108"/>
                    </a:lnTo>
                    <a:lnTo>
                      <a:pt x="68" y="108"/>
                    </a:lnTo>
                    <a:close/>
                    <a:moveTo>
                      <a:pt x="86" y="0"/>
                    </a:moveTo>
                    <a:lnTo>
                      <a:pt x="68" y="0"/>
                    </a:lnTo>
                    <a:lnTo>
                      <a:pt x="68" y="47"/>
                    </a:lnTo>
                    <a:lnTo>
                      <a:pt x="79" y="47"/>
                    </a:lnTo>
                    <a:lnTo>
                      <a:pt x="79" y="65"/>
                    </a:lnTo>
                    <a:lnTo>
                      <a:pt x="68" y="65"/>
                    </a:lnTo>
                    <a:lnTo>
                      <a:pt x="68" y="76"/>
                    </a:lnTo>
                    <a:lnTo>
                      <a:pt x="86" y="76"/>
                    </a:lnTo>
                    <a:lnTo>
                      <a:pt x="86" y="36"/>
                    </a:lnTo>
                    <a:lnTo>
                      <a:pt x="75" y="36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86" y="15"/>
                    </a:lnTo>
                    <a:lnTo>
                      <a:pt x="86" y="0"/>
                    </a:lnTo>
                    <a:close/>
                    <a:moveTo>
                      <a:pt x="54" y="108"/>
                    </a:moveTo>
                    <a:lnTo>
                      <a:pt x="68" y="108"/>
                    </a:lnTo>
                    <a:lnTo>
                      <a:pt x="68" y="98"/>
                    </a:lnTo>
                    <a:lnTo>
                      <a:pt x="54" y="98"/>
                    </a:lnTo>
                    <a:lnTo>
                      <a:pt x="54" y="108"/>
                    </a:lnTo>
                    <a:lnTo>
                      <a:pt x="54" y="108"/>
                    </a:lnTo>
                    <a:close/>
                    <a:moveTo>
                      <a:pt x="68" y="0"/>
                    </a:moveTo>
                    <a:lnTo>
                      <a:pt x="54" y="0"/>
                    </a:lnTo>
                    <a:lnTo>
                      <a:pt x="54" y="15"/>
                    </a:lnTo>
                    <a:lnTo>
                      <a:pt x="65" y="15"/>
                    </a:lnTo>
                    <a:lnTo>
                      <a:pt x="65" y="36"/>
                    </a:lnTo>
                    <a:lnTo>
                      <a:pt x="54" y="36"/>
                    </a:lnTo>
                    <a:lnTo>
                      <a:pt x="54" y="76"/>
                    </a:lnTo>
                    <a:lnTo>
                      <a:pt x="68" y="76"/>
                    </a:lnTo>
                    <a:lnTo>
                      <a:pt x="68" y="65"/>
                    </a:lnTo>
                    <a:lnTo>
                      <a:pt x="61" y="65"/>
                    </a:lnTo>
                    <a:lnTo>
                      <a:pt x="61" y="65"/>
                    </a:lnTo>
                    <a:lnTo>
                      <a:pt x="61" y="47"/>
                    </a:lnTo>
                    <a:lnTo>
                      <a:pt x="68" y="47"/>
                    </a:lnTo>
                    <a:lnTo>
                      <a:pt x="68" y="0"/>
                    </a:lnTo>
                    <a:close/>
                    <a:moveTo>
                      <a:pt x="39" y="108"/>
                    </a:moveTo>
                    <a:lnTo>
                      <a:pt x="54" y="108"/>
                    </a:lnTo>
                    <a:lnTo>
                      <a:pt x="54" y="98"/>
                    </a:lnTo>
                    <a:lnTo>
                      <a:pt x="39" y="98"/>
                    </a:lnTo>
                    <a:lnTo>
                      <a:pt x="39" y="108"/>
                    </a:lnTo>
                    <a:lnTo>
                      <a:pt x="39" y="108"/>
                    </a:lnTo>
                    <a:close/>
                    <a:moveTo>
                      <a:pt x="54" y="0"/>
                    </a:moveTo>
                    <a:lnTo>
                      <a:pt x="39" y="0"/>
                    </a:lnTo>
                    <a:lnTo>
                      <a:pt x="39" y="47"/>
                    </a:lnTo>
                    <a:lnTo>
                      <a:pt x="50" y="47"/>
                    </a:lnTo>
                    <a:lnTo>
                      <a:pt x="50" y="65"/>
                    </a:lnTo>
                    <a:lnTo>
                      <a:pt x="39" y="65"/>
                    </a:lnTo>
                    <a:lnTo>
                      <a:pt x="39" y="76"/>
                    </a:lnTo>
                    <a:lnTo>
                      <a:pt x="54" y="76"/>
                    </a:lnTo>
                    <a:lnTo>
                      <a:pt x="54" y="36"/>
                    </a:lnTo>
                    <a:lnTo>
                      <a:pt x="43" y="36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54" y="15"/>
                    </a:lnTo>
                    <a:lnTo>
                      <a:pt x="54" y="0"/>
                    </a:lnTo>
                    <a:close/>
                    <a:moveTo>
                      <a:pt x="25" y="108"/>
                    </a:moveTo>
                    <a:lnTo>
                      <a:pt x="39" y="108"/>
                    </a:lnTo>
                    <a:lnTo>
                      <a:pt x="39" y="98"/>
                    </a:lnTo>
                    <a:lnTo>
                      <a:pt x="39" y="98"/>
                    </a:lnTo>
                    <a:lnTo>
                      <a:pt x="39" y="76"/>
                    </a:lnTo>
                    <a:lnTo>
                      <a:pt x="39" y="76"/>
                    </a:lnTo>
                    <a:lnTo>
                      <a:pt x="39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47"/>
                    </a:lnTo>
                    <a:lnTo>
                      <a:pt x="39" y="47"/>
                    </a:lnTo>
                    <a:lnTo>
                      <a:pt x="39" y="0"/>
                    </a:lnTo>
                    <a:lnTo>
                      <a:pt x="25" y="0"/>
                    </a:lnTo>
                    <a:lnTo>
                      <a:pt x="25" y="15"/>
                    </a:lnTo>
                    <a:lnTo>
                      <a:pt x="36" y="15"/>
                    </a:lnTo>
                    <a:lnTo>
                      <a:pt x="36" y="36"/>
                    </a:lnTo>
                    <a:lnTo>
                      <a:pt x="25" y="36"/>
                    </a:lnTo>
                    <a:lnTo>
                      <a:pt x="25" y="108"/>
                    </a:lnTo>
                    <a:close/>
                    <a:moveTo>
                      <a:pt x="0" y="108"/>
                    </a:moveTo>
                    <a:lnTo>
                      <a:pt x="25" y="108"/>
                    </a:lnTo>
                    <a:lnTo>
                      <a:pt x="25" y="36"/>
                    </a:lnTo>
                    <a:lnTo>
                      <a:pt x="14" y="36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4" name="îşliḍê"/>
              <p:cNvSpPr/>
              <p:nvPr/>
            </p:nvSpPr>
            <p:spPr bwMode="auto">
              <a:xfrm>
                <a:off x="4954011" y="4284565"/>
                <a:ext cx="162980" cy="39213"/>
              </a:xfrm>
              <a:custGeom>
                <a:avLst/>
                <a:gdLst>
                  <a:gd name="T0" fmla="*/ 0 w 37"/>
                  <a:gd name="T1" fmla="*/ 5 h 9"/>
                  <a:gd name="T2" fmla="*/ 3 w 37"/>
                  <a:gd name="T3" fmla="*/ 9 h 9"/>
                  <a:gd name="T4" fmla="*/ 19 w 37"/>
                  <a:gd name="T5" fmla="*/ 5 h 9"/>
                  <a:gd name="T6" fmla="*/ 35 w 37"/>
                  <a:gd name="T7" fmla="*/ 9 h 9"/>
                  <a:gd name="T8" fmla="*/ 37 w 37"/>
                  <a:gd name="T9" fmla="*/ 5 h 9"/>
                  <a:gd name="T10" fmla="*/ 19 w 37"/>
                  <a:gd name="T11" fmla="*/ 0 h 9"/>
                  <a:gd name="T12" fmla="*/ 0 w 37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9">
                    <a:moveTo>
                      <a:pt x="0" y="5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7" y="7"/>
                      <a:pt x="13" y="5"/>
                      <a:pt x="19" y="5"/>
                    </a:cubicBezTo>
                    <a:cubicBezTo>
                      <a:pt x="25" y="5"/>
                      <a:pt x="30" y="7"/>
                      <a:pt x="35" y="9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2" y="2"/>
                      <a:pt x="25" y="0"/>
                      <a:pt x="19" y="0"/>
                    </a:cubicBezTo>
                    <a:cubicBezTo>
                      <a:pt x="12" y="0"/>
                      <a:pt x="5" y="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5" name="íṡlíḍé"/>
              <p:cNvSpPr/>
              <p:nvPr/>
            </p:nvSpPr>
            <p:spPr bwMode="auto">
              <a:xfrm>
                <a:off x="4927052" y="4240450"/>
                <a:ext cx="221800" cy="47791"/>
              </a:xfrm>
              <a:custGeom>
                <a:avLst/>
                <a:gdLst>
                  <a:gd name="T0" fmla="*/ 50 w 50"/>
                  <a:gd name="T1" fmla="*/ 6 h 11"/>
                  <a:gd name="T2" fmla="*/ 25 w 50"/>
                  <a:gd name="T3" fmla="*/ 0 h 11"/>
                  <a:gd name="T4" fmla="*/ 0 w 50"/>
                  <a:gd name="T5" fmla="*/ 6 h 11"/>
                  <a:gd name="T6" fmla="*/ 2 w 50"/>
                  <a:gd name="T7" fmla="*/ 11 h 11"/>
                  <a:gd name="T8" fmla="*/ 25 w 50"/>
                  <a:gd name="T9" fmla="*/ 5 h 11"/>
                  <a:gd name="T10" fmla="*/ 47 w 50"/>
                  <a:gd name="T11" fmla="*/ 11 h 11"/>
                  <a:gd name="T12" fmla="*/ 50 w 50"/>
                  <a:gd name="T1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1">
                    <a:moveTo>
                      <a:pt x="50" y="6"/>
                    </a:moveTo>
                    <a:cubicBezTo>
                      <a:pt x="43" y="2"/>
                      <a:pt x="34" y="0"/>
                      <a:pt x="25" y="0"/>
                    </a:cubicBezTo>
                    <a:cubicBezTo>
                      <a:pt x="16" y="0"/>
                      <a:pt x="7" y="2"/>
                      <a:pt x="0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7"/>
                      <a:pt x="17" y="5"/>
                      <a:pt x="25" y="5"/>
                    </a:cubicBezTo>
                    <a:cubicBezTo>
                      <a:pt x="33" y="5"/>
                      <a:pt x="41" y="7"/>
                      <a:pt x="47" y="11"/>
                    </a:cubicBez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</p:grpSp>
      </p:grpSp>
      <p:sp>
        <p:nvSpPr>
          <p:cNvPr id="47" name="íšľíḑe"/>
          <p:cNvSpPr/>
          <p:nvPr/>
        </p:nvSpPr>
        <p:spPr bwMode="auto">
          <a:xfrm>
            <a:off x="7338365" y="1835711"/>
            <a:ext cx="3772085" cy="3772085"/>
          </a:xfrm>
          <a:custGeom>
            <a:avLst/>
            <a:gdLst>
              <a:gd name="T0" fmla="*/ 315 w 630"/>
              <a:gd name="T1" fmla="*/ 19 h 630"/>
              <a:gd name="T2" fmla="*/ 611 w 630"/>
              <a:gd name="T3" fmla="*/ 315 h 630"/>
              <a:gd name="T4" fmla="*/ 315 w 630"/>
              <a:gd name="T5" fmla="*/ 611 h 630"/>
              <a:gd name="T6" fmla="*/ 315 w 630"/>
              <a:gd name="T7" fmla="*/ 630 h 630"/>
              <a:gd name="T8" fmla="*/ 630 w 630"/>
              <a:gd name="T9" fmla="*/ 315 h 630"/>
              <a:gd name="T10" fmla="*/ 315 w 630"/>
              <a:gd name="T11" fmla="*/ 0 h 630"/>
              <a:gd name="T12" fmla="*/ 315 w 630"/>
              <a:gd name="T13" fmla="*/ 19 h 630"/>
              <a:gd name="T14" fmla="*/ 315 w 630"/>
              <a:gd name="T15" fmla="*/ 611 h 630"/>
              <a:gd name="T16" fmla="*/ 19 w 630"/>
              <a:gd name="T17" fmla="*/ 315 h 630"/>
              <a:gd name="T18" fmla="*/ 315 w 630"/>
              <a:gd name="T19" fmla="*/ 19 h 630"/>
              <a:gd name="T20" fmla="*/ 315 w 630"/>
              <a:gd name="T21" fmla="*/ 0 h 630"/>
              <a:gd name="T22" fmla="*/ 0 w 630"/>
              <a:gd name="T23" fmla="*/ 315 h 630"/>
              <a:gd name="T24" fmla="*/ 315 w 630"/>
              <a:gd name="T25" fmla="*/ 630 h 630"/>
              <a:gd name="T26" fmla="*/ 315 w 630"/>
              <a:gd name="T27" fmla="*/ 611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0" h="630">
                <a:moveTo>
                  <a:pt x="315" y="19"/>
                </a:moveTo>
                <a:cubicBezTo>
                  <a:pt x="479" y="19"/>
                  <a:pt x="611" y="152"/>
                  <a:pt x="611" y="315"/>
                </a:cubicBezTo>
                <a:cubicBezTo>
                  <a:pt x="611" y="479"/>
                  <a:pt x="479" y="611"/>
                  <a:pt x="315" y="611"/>
                </a:cubicBezTo>
                <a:cubicBezTo>
                  <a:pt x="315" y="630"/>
                  <a:pt x="315" y="630"/>
                  <a:pt x="315" y="630"/>
                </a:cubicBezTo>
                <a:cubicBezTo>
                  <a:pt x="489" y="630"/>
                  <a:pt x="630" y="489"/>
                  <a:pt x="630" y="315"/>
                </a:cubicBezTo>
                <a:cubicBezTo>
                  <a:pt x="630" y="141"/>
                  <a:pt x="489" y="0"/>
                  <a:pt x="315" y="0"/>
                </a:cubicBezTo>
                <a:lnTo>
                  <a:pt x="315" y="19"/>
                </a:lnTo>
                <a:close/>
                <a:moveTo>
                  <a:pt x="315" y="611"/>
                </a:moveTo>
                <a:cubicBezTo>
                  <a:pt x="152" y="611"/>
                  <a:pt x="19" y="479"/>
                  <a:pt x="19" y="315"/>
                </a:cubicBezTo>
                <a:cubicBezTo>
                  <a:pt x="19" y="152"/>
                  <a:pt x="152" y="19"/>
                  <a:pt x="315" y="19"/>
                </a:cubicBezTo>
                <a:cubicBezTo>
                  <a:pt x="315" y="0"/>
                  <a:pt x="315" y="0"/>
                  <a:pt x="315" y="0"/>
                </a:cubicBezTo>
                <a:cubicBezTo>
                  <a:pt x="141" y="0"/>
                  <a:pt x="0" y="141"/>
                  <a:pt x="0" y="315"/>
                </a:cubicBezTo>
                <a:cubicBezTo>
                  <a:pt x="0" y="489"/>
                  <a:pt x="141" y="630"/>
                  <a:pt x="315" y="630"/>
                </a:cubicBezTo>
                <a:lnTo>
                  <a:pt x="315" y="611"/>
                </a:lnTo>
                <a:close/>
              </a:path>
            </a:pathLst>
          </a:custGeom>
          <a:solidFill>
            <a:schemeClr val="bg1">
              <a:lumMod val="95000"/>
              <a:alpha val="61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sp>
        <p:nvSpPr>
          <p:cNvPr id="49" name="ïṡlïḓé"/>
          <p:cNvSpPr/>
          <p:nvPr/>
        </p:nvSpPr>
        <p:spPr bwMode="auto">
          <a:xfrm rot="657343">
            <a:off x="10080782" y="4670223"/>
            <a:ext cx="622136" cy="574597"/>
          </a:xfrm>
          <a:custGeom>
            <a:avLst/>
            <a:gdLst>
              <a:gd name="T0" fmla="*/ 79 w 104"/>
              <a:gd name="T1" fmla="*/ 0 h 96"/>
              <a:gd name="T2" fmla="*/ 0 w 104"/>
              <a:gd name="T3" fmla="*/ 65 h 96"/>
              <a:gd name="T4" fmla="*/ 25 w 104"/>
              <a:gd name="T5" fmla="*/ 96 h 96"/>
              <a:gd name="T6" fmla="*/ 104 w 104"/>
              <a:gd name="T7" fmla="*/ 31 h 96"/>
              <a:gd name="T8" fmla="*/ 79 w 104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96">
                <a:moveTo>
                  <a:pt x="79" y="0"/>
                </a:moveTo>
                <a:cubicBezTo>
                  <a:pt x="0" y="65"/>
                  <a:pt x="0" y="65"/>
                  <a:pt x="0" y="65"/>
                </a:cubicBezTo>
                <a:cubicBezTo>
                  <a:pt x="25" y="96"/>
                  <a:pt x="25" y="96"/>
                  <a:pt x="25" y="96"/>
                </a:cubicBezTo>
                <a:cubicBezTo>
                  <a:pt x="63" y="85"/>
                  <a:pt x="89" y="63"/>
                  <a:pt x="104" y="31"/>
                </a:cubicBezTo>
                <a:lnTo>
                  <a:pt x="79" y="0"/>
                </a:lnTo>
                <a:close/>
              </a:path>
            </a:pathLst>
          </a:custGeom>
          <a:solidFill>
            <a:srgbClr val="003665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sp>
        <p:nvSpPr>
          <p:cNvPr id="50" name="îṩľïḓe"/>
          <p:cNvSpPr>
            <a:spLocks noChangeAspect="1"/>
          </p:cNvSpPr>
          <p:nvPr/>
        </p:nvSpPr>
        <p:spPr bwMode="auto">
          <a:xfrm>
            <a:off x="8601130" y="2188006"/>
            <a:ext cx="3289864" cy="2880000"/>
          </a:xfrm>
          <a:custGeom>
            <a:avLst/>
            <a:gdLst>
              <a:gd name="T0" fmla="*/ 363 w 726"/>
              <a:gd name="T1" fmla="*/ 636 h 636"/>
              <a:gd name="T2" fmla="*/ 516 w 726"/>
              <a:gd name="T3" fmla="*/ 597 h 636"/>
              <a:gd name="T4" fmla="*/ 642 w 726"/>
              <a:gd name="T5" fmla="*/ 166 h 636"/>
              <a:gd name="T6" fmla="*/ 363 w 726"/>
              <a:gd name="T7" fmla="*/ 0 h 636"/>
              <a:gd name="T8" fmla="*/ 363 w 726"/>
              <a:gd name="T9" fmla="*/ 18 h 636"/>
              <a:gd name="T10" fmla="*/ 627 w 726"/>
              <a:gd name="T11" fmla="*/ 174 h 636"/>
              <a:gd name="T12" fmla="*/ 507 w 726"/>
              <a:gd name="T13" fmla="*/ 582 h 636"/>
              <a:gd name="T14" fmla="*/ 363 w 726"/>
              <a:gd name="T15" fmla="*/ 618 h 636"/>
              <a:gd name="T16" fmla="*/ 363 w 726"/>
              <a:gd name="T17" fmla="*/ 636 h 636"/>
              <a:gd name="T18" fmla="*/ 211 w 726"/>
              <a:gd name="T19" fmla="*/ 39 h 636"/>
              <a:gd name="T20" fmla="*/ 84 w 726"/>
              <a:gd name="T21" fmla="*/ 471 h 636"/>
              <a:gd name="T22" fmla="*/ 363 w 726"/>
              <a:gd name="T23" fmla="*/ 636 h 636"/>
              <a:gd name="T24" fmla="*/ 363 w 726"/>
              <a:gd name="T25" fmla="*/ 618 h 636"/>
              <a:gd name="T26" fmla="*/ 100 w 726"/>
              <a:gd name="T27" fmla="*/ 462 h 636"/>
              <a:gd name="T28" fmla="*/ 219 w 726"/>
              <a:gd name="T29" fmla="*/ 55 h 636"/>
              <a:gd name="T30" fmla="*/ 363 w 726"/>
              <a:gd name="T31" fmla="*/ 18 h 636"/>
              <a:gd name="T32" fmla="*/ 363 w 726"/>
              <a:gd name="T33" fmla="*/ 0 h 636"/>
              <a:gd name="T34" fmla="*/ 211 w 726"/>
              <a:gd name="T35" fmla="*/ 39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26" h="636">
                <a:moveTo>
                  <a:pt x="363" y="636"/>
                </a:moveTo>
                <a:cubicBezTo>
                  <a:pt x="415" y="636"/>
                  <a:pt x="467" y="623"/>
                  <a:pt x="516" y="597"/>
                </a:cubicBezTo>
                <a:cubicBezTo>
                  <a:pt x="670" y="513"/>
                  <a:pt x="726" y="320"/>
                  <a:pt x="642" y="166"/>
                </a:cubicBezTo>
                <a:cubicBezTo>
                  <a:pt x="584" y="60"/>
                  <a:pt x="476" y="0"/>
                  <a:pt x="363" y="0"/>
                </a:cubicBezTo>
                <a:cubicBezTo>
                  <a:pt x="363" y="18"/>
                  <a:pt x="363" y="18"/>
                  <a:pt x="363" y="18"/>
                </a:cubicBezTo>
                <a:cubicBezTo>
                  <a:pt x="469" y="18"/>
                  <a:pt x="572" y="74"/>
                  <a:pt x="627" y="174"/>
                </a:cubicBezTo>
                <a:cubicBezTo>
                  <a:pt x="706" y="320"/>
                  <a:pt x="653" y="502"/>
                  <a:pt x="507" y="582"/>
                </a:cubicBezTo>
                <a:cubicBezTo>
                  <a:pt x="462" y="607"/>
                  <a:pt x="412" y="619"/>
                  <a:pt x="363" y="618"/>
                </a:cubicBezTo>
                <a:lnTo>
                  <a:pt x="363" y="636"/>
                </a:lnTo>
                <a:close/>
                <a:moveTo>
                  <a:pt x="211" y="39"/>
                </a:moveTo>
                <a:cubicBezTo>
                  <a:pt x="57" y="124"/>
                  <a:pt x="0" y="317"/>
                  <a:pt x="84" y="471"/>
                </a:cubicBezTo>
                <a:cubicBezTo>
                  <a:pt x="142" y="576"/>
                  <a:pt x="251" y="636"/>
                  <a:pt x="363" y="636"/>
                </a:cubicBezTo>
                <a:cubicBezTo>
                  <a:pt x="363" y="618"/>
                  <a:pt x="363" y="618"/>
                  <a:pt x="363" y="618"/>
                </a:cubicBezTo>
                <a:cubicBezTo>
                  <a:pt x="257" y="618"/>
                  <a:pt x="154" y="562"/>
                  <a:pt x="100" y="462"/>
                </a:cubicBezTo>
                <a:cubicBezTo>
                  <a:pt x="20" y="317"/>
                  <a:pt x="74" y="134"/>
                  <a:pt x="219" y="55"/>
                </a:cubicBezTo>
                <a:cubicBezTo>
                  <a:pt x="265" y="30"/>
                  <a:pt x="315" y="18"/>
                  <a:pt x="363" y="18"/>
                </a:cubicBezTo>
                <a:cubicBezTo>
                  <a:pt x="363" y="0"/>
                  <a:pt x="363" y="0"/>
                  <a:pt x="363" y="0"/>
                </a:cubicBezTo>
                <a:cubicBezTo>
                  <a:pt x="312" y="0"/>
                  <a:pt x="259" y="13"/>
                  <a:pt x="211" y="39"/>
                </a:cubicBezTo>
                <a:close/>
              </a:path>
            </a:pathLst>
          </a:custGeom>
          <a:solidFill>
            <a:srgbClr val="7D93B0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sp>
        <p:nvSpPr>
          <p:cNvPr id="26" name="îṥļîḋe"/>
          <p:cNvSpPr/>
          <p:nvPr/>
        </p:nvSpPr>
        <p:spPr>
          <a:xfrm>
            <a:off x="3773292" y="3446400"/>
            <a:ext cx="624349" cy="624349"/>
          </a:xfrm>
          <a:prstGeom prst="diamond">
            <a:avLst/>
          </a:prstGeom>
          <a:solidFill>
            <a:srgbClr val="476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725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rPr>
              <a:t>2</a:t>
            </a:r>
            <a:endParaRPr lang="en-US" altLang="zh-CN" dirty="0">
              <a:solidFill>
                <a:schemeClr val="bg1"/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sp>
        <p:nvSpPr>
          <p:cNvPr id="32" name="íŝ1îḓê"/>
          <p:cNvSpPr txBox="1"/>
          <p:nvPr/>
        </p:nvSpPr>
        <p:spPr>
          <a:xfrm>
            <a:off x="4497705" y="3572510"/>
            <a:ext cx="4719320" cy="39687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200" spc="500" dirty="0">
                <a:latin typeface="华文中宋" panose="02010600040101010101" charset="-122"/>
                <a:ea typeface="华文中宋" panose="02010600040101010101" charset="-122"/>
              </a:rPr>
              <a:t>分工</a:t>
            </a:r>
            <a:endParaRPr lang="zh-CN" altLang="en-US" sz="2200" spc="5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8" name="iŝļîďé"/>
          <p:cNvSpPr/>
          <p:nvPr/>
        </p:nvSpPr>
        <p:spPr>
          <a:xfrm>
            <a:off x="2810634" y="1006609"/>
            <a:ext cx="624349" cy="624349"/>
          </a:xfrm>
          <a:prstGeom prst="diamond">
            <a:avLst/>
          </a:prstGeom>
          <a:solidFill>
            <a:srgbClr val="003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725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rPr>
              <a:t>1</a:t>
            </a:r>
            <a:endParaRPr lang="en-US" altLang="zh-CN" dirty="0">
              <a:solidFill>
                <a:schemeClr val="bg1"/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sp>
        <p:nvSpPr>
          <p:cNvPr id="30" name="î$1iḍe"/>
          <p:cNvSpPr txBox="1"/>
          <p:nvPr/>
        </p:nvSpPr>
        <p:spPr>
          <a:xfrm>
            <a:off x="3434715" y="1120140"/>
            <a:ext cx="5811520" cy="39687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200" spc="500" dirty="0">
                <a:latin typeface="华文中宋" panose="02010600040101010101" charset="-122"/>
                <a:ea typeface="华文中宋" panose="02010600040101010101" charset="-122"/>
              </a:rPr>
              <a:t>代码行数（包括小部分空格</a:t>
            </a:r>
            <a:r>
              <a:rPr lang="zh-CN" altLang="en-US" sz="2200" spc="500" dirty="0">
                <a:latin typeface="华文中宋" panose="02010600040101010101" charset="-122"/>
                <a:ea typeface="华文中宋" panose="02010600040101010101" charset="-122"/>
              </a:rPr>
              <a:t>和注释</a:t>
            </a:r>
            <a:r>
              <a:rPr lang="zh-CN" altLang="en-US" sz="2200" spc="500" dirty="0">
                <a:latin typeface="华文中宋" panose="02010600040101010101" charset="-122"/>
                <a:ea typeface="华文中宋" panose="02010600040101010101" charset="-122"/>
              </a:rPr>
              <a:t>）</a:t>
            </a:r>
            <a:endParaRPr lang="zh-CN" altLang="en-US" sz="2200" spc="5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45" name="ïślidè"/>
          <p:cNvGrpSpPr>
            <a:grpSpLocks noChangeAspect="1"/>
          </p:cNvGrpSpPr>
          <p:nvPr/>
        </p:nvGrpSpPr>
        <p:grpSpPr>
          <a:xfrm>
            <a:off x="8528025" y="1630954"/>
            <a:ext cx="3570172" cy="3600000"/>
            <a:chOff x="2949236" y="972275"/>
            <a:chExt cx="3227736" cy="3254695"/>
          </a:xfrm>
          <a:solidFill>
            <a:srgbClr val="7D93B0"/>
          </a:solidFill>
        </p:grpSpPr>
        <p:sp>
          <p:nvSpPr>
            <p:cNvPr id="51" name="îśľiḑê"/>
            <p:cNvSpPr/>
            <p:nvPr/>
          </p:nvSpPr>
          <p:spPr bwMode="auto">
            <a:xfrm>
              <a:off x="3863394" y="3855671"/>
              <a:ext cx="305128" cy="137246"/>
            </a:xfrm>
            <a:custGeom>
              <a:avLst/>
              <a:gdLst>
                <a:gd name="T0" fmla="*/ 54 w 69"/>
                <a:gd name="T1" fmla="*/ 31 h 31"/>
                <a:gd name="T2" fmla="*/ 69 w 69"/>
                <a:gd name="T3" fmla="*/ 31 h 31"/>
                <a:gd name="T4" fmla="*/ 69 w 69"/>
                <a:gd name="T5" fmla="*/ 12 h 31"/>
                <a:gd name="T6" fmla="*/ 61 w 69"/>
                <a:gd name="T7" fmla="*/ 12 h 31"/>
                <a:gd name="T8" fmla="*/ 61 w 69"/>
                <a:gd name="T9" fmla="*/ 6 h 31"/>
                <a:gd name="T10" fmla="*/ 54 w 69"/>
                <a:gd name="T11" fmla="*/ 3 h 31"/>
                <a:gd name="T12" fmla="*/ 54 w 69"/>
                <a:gd name="T13" fmla="*/ 18 h 31"/>
                <a:gd name="T14" fmla="*/ 60 w 69"/>
                <a:gd name="T15" fmla="*/ 18 h 31"/>
                <a:gd name="T16" fmla="*/ 60 w 69"/>
                <a:gd name="T17" fmla="*/ 26 h 31"/>
                <a:gd name="T18" fmla="*/ 60 w 69"/>
                <a:gd name="T19" fmla="*/ 26 h 31"/>
                <a:gd name="T20" fmla="*/ 54 w 69"/>
                <a:gd name="T21" fmla="*/ 26 h 31"/>
                <a:gd name="T22" fmla="*/ 54 w 69"/>
                <a:gd name="T23" fmla="*/ 31 h 31"/>
                <a:gd name="T24" fmla="*/ 45 w 69"/>
                <a:gd name="T25" fmla="*/ 0 h 31"/>
                <a:gd name="T26" fmla="*/ 45 w 69"/>
                <a:gd name="T27" fmla="*/ 12 h 31"/>
                <a:gd name="T28" fmla="*/ 34 w 69"/>
                <a:gd name="T29" fmla="*/ 12 h 31"/>
                <a:gd name="T30" fmla="*/ 34 w 69"/>
                <a:gd name="T31" fmla="*/ 18 h 31"/>
                <a:gd name="T32" fmla="*/ 40 w 69"/>
                <a:gd name="T33" fmla="*/ 18 h 31"/>
                <a:gd name="T34" fmla="*/ 40 w 69"/>
                <a:gd name="T35" fmla="*/ 26 h 31"/>
                <a:gd name="T36" fmla="*/ 40 w 69"/>
                <a:gd name="T37" fmla="*/ 26 h 31"/>
                <a:gd name="T38" fmla="*/ 34 w 69"/>
                <a:gd name="T39" fmla="*/ 26 h 31"/>
                <a:gd name="T40" fmla="*/ 34 w 69"/>
                <a:gd name="T41" fmla="*/ 31 h 31"/>
                <a:gd name="T42" fmla="*/ 54 w 69"/>
                <a:gd name="T43" fmla="*/ 31 h 31"/>
                <a:gd name="T44" fmla="*/ 54 w 69"/>
                <a:gd name="T45" fmla="*/ 26 h 31"/>
                <a:gd name="T46" fmla="*/ 48 w 69"/>
                <a:gd name="T47" fmla="*/ 26 h 31"/>
                <a:gd name="T48" fmla="*/ 48 w 69"/>
                <a:gd name="T49" fmla="*/ 18 h 31"/>
                <a:gd name="T50" fmla="*/ 54 w 69"/>
                <a:gd name="T51" fmla="*/ 18 h 31"/>
                <a:gd name="T52" fmla="*/ 54 w 69"/>
                <a:gd name="T53" fmla="*/ 3 h 31"/>
                <a:gd name="T54" fmla="*/ 45 w 69"/>
                <a:gd name="T55" fmla="*/ 0 h 31"/>
                <a:gd name="T56" fmla="*/ 34 w 69"/>
                <a:gd name="T57" fmla="*/ 12 h 31"/>
                <a:gd name="T58" fmla="*/ 15 w 69"/>
                <a:gd name="T59" fmla="*/ 12 h 31"/>
                <a:gd name="T60" fmla="*/ 15 w 69"/>
                <a:gd name="T61" fmla="*/ 18 h 31"/>
                <a:gd name="T62" fmla="*/ 21 w 69"/>
                <a:gd name="T63" fmla="*/ 18 h 31"/>
                <a:gd name="T64" fmla="*/ 21 w 69"/>
                <a:gd name="T65" fmla="*/ 26 h 31"/>
                <a:gd name="T66" fmla="*/ 21 w 69"/>
                <a:gd name="T67" fmla="*/ 26 h 31"/>
                <a:gd name="T68" fmla="*/ 15 w 69"/>
                <a:gd name="T69" fmla="*/ 26 h 31"/>
                <a:gd name="T70" fmla="*/ 15 w 69"/>
                <a:gd name="T71" fmla="*/ 31 h 31"/>
                <a:gd name="T72" fmla="*/ 34 w 69"/>
                <a:gd name="T73" fmla="*/ 31 h 31"/>
                <a:gd name="T74" fmla="*/ 34 w 69"/>
                <a:gd name="T75" fmla="*/ 26 h 31"/>
                <a:gd name="T76" fmla="*/ 29 w 69"/>
                <a:gd name="T77" fmla="*/ 26 h 31"/>
                <a:gd name="T78" fmla="*/ 29 w 69"/>
                <a:gd name="T79" fmla="*/ 18 h 31"/>
                <a:gd name="T80" fmla="*/ 34 w 69"/>
                <a:gd name="T81" fmla="*/ 18 h 31"/>
                <a:gd name="T82" fmla="*/ 34 w 69"/>
                <a:gd name="T83" fmla="*/ 12 h 31"/>
                <a:gd name="T84" fmla="*/ 15 w 69"/>
                <a:gd name="T85" fmla="*/ 12 h 31"/>
                <a:gd name="T86" fmla="*/ 0 w 69"/>
                <a:gd name="T87" fmla="*/ 12 h 31"/>
                <a:gd name="T88" fmla="*/ 0 w 69"/>
                <a:gd name="T89" fmla="*/ 31 h 31"/>
                <a:gd name="T90" fmla="*/ 15 w 69"/>
                <a:gd name="T91" fmla="*/ 31 h 31"/>
                <a:gd name="T92" fmla="*/ 15 w 69"/>
                <a:gd name="T93" fmla="*/ 26 h 31"/>
                <a:gd name="T94" fmla="*/ 9 w 69"/>
                <a:gd name="T95" fmla="*/ 26 h 31"/>
                <a:gd name="T96" fmla="*/ 9 w 69"/>
                <a:gd name="T97" fmla="*/ 18 h 31"/>
                <a:gd name="T98" fmla="*/ 15 w 69"/>
                <a:gd name="T99" fmla="*/ 18 h 31"/>
                <a:gd name="T100" fmla="*/ 15 w 69"/>
                <a:gd name="T101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" h="31">
                  <a:moveTo>
                    <a:pt x="54" y="31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9" y="5"/>
                    <a:pt x="57" y="4"/>
                    <a:pt x="54" y="3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4" y="26"/>
                    <a:pt x="54" y="26"/>
                    <a:pt x="54" y="26"/>
                  </a:cubicBezTo>
                  <a:lnTo>
                    <a:pt x="54" y="31"/>
                  </a:lnTo>
                  <a:close/>
                  <a:moveTo>
                    <a:pt x="45" y="0"/>
                  </a:moveTo>
                  <a:cubicBezTo>
                    <a:pt x="45" y="12"/>
                    <a:pt x="45" y="12"/>
                    <a:pt x="4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1" y="2"/>
                    <a:pt x="48" y="1"/>
                    <a:pt x="45" y="0"/>
                  </a:cubicBezTo>
                  <a:close/>
                  <a:moveTo>
                    <a:pt x="34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12"/>
                  </a:lnTo>
                  <a:close/>
                  <a:moveTo>
                    <a:pt x="15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5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2" name="íSḻïďe"/>
            <p:cNvSpPr/>
            <p:nvPr/>
          </p:nvSpPr>
          <p:spPr bwMode="auto">
            <a:xfrm>
              <a:off x="3788643" y="4001495"/>
              <a:ext cx="414189" cy="132345"/>
            </a:xfrm>
            <a:custGeom>
              <a:avLst/>
              <a:gdLst>
                <a:gd name="T0" fmla="*/ 328 w 338"/>
                <a:gd name="T1" fmla="*/ 108 h 108"/>
                <a:gd name="T2" fmla="*/ 338 w 338"/>
                <a:gd name="T3" fmla="*/ 0 h 108"/>
                <a:gd name="T4" fmla="*/ 0 w 338"/>
                <a:gd name="T5" fmla="*/ 0 h 108"/>
                <a:gd name="T6" fmla="*/ 39 w 338"/>
                <a:gd name="T7" fmla="*/ 108 h 108"/>
                <a:gd name="T8" fmla="*/ 328 w 33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108">
                  <a:moveTo>
                    <a:pt x="328" y="108"/>
                  </a:moveTo>
                  <a:lnTo>
                    <a:pt x="338" y="0"/>
                  </a:lnTo>
                  <a:lnTo>
                    <a:pt x="0" y="0"/>
                  </a:lnTo>
                  <a:lnTo>
                    <a:pt x="39" y="108"/>
                  </a:lnTo>
                  <a:lnTo>
                    <a:pt x="328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3" name="íşlîḓè"/>
            <p:cNvSpPr/>
            <p:nvPr/>
          </p:nvSpPr>
          <p:spPr bwMode="auto">
            <a:xfrm>
              <a:off x="3112216" y="3051800"/>
              <a:ext cx="194841" cy="278169"/>
            </a:xfrm>
            <a:custGeom>
              <a:avLst/>
              <a:gdLst>
                <a:gd name="T0" fmla="*/ 41 w 44"/>
                <a:gd name="T1" fmla="*/ 0 h 63"/>
                <a:gd name="T2" fmla="*/ 0 w 44"/>
                <a:gd name="T3" fmla="*/ 43 h 63"/>
                <a:gd name="T4" fmla="*/ 5 w 44"/>
                <a:gd name="T5" fmla="*/ 63 h 63"/>
                <a:gd name="T6" fmla="*/ 5 w 44"/>
                <a:gd name="T7" fmla="*/ 52 h 63"/>
                <a:gd name="T8" fmla="*/ 7 w 44"/>
                <a:gd name="T9" fmla="*/ 46 h 63"/>
                <a:gd name="T10" fmla="*/ 7 w 44"/>
                <a:gd name="T11" fmla="*/ 43 h 63"/>
                <a:gd name="T12" fmla="*/ 43 w 44"/>
                <a:gd name="T13" fmla="*/ 7 h 63"/>
                <a:gd name="T14" fmla="*/ 44 w 44"/>
                <a:gd name="T15" fmla="*/ 7 h 63"/>
                <a:gd name="T16" fmla="*/ 41 w 44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63">
                  <a:moveTo>
                    <a:pt x="41" y="0"/>
                  </a:moveTo>
                  <a:cubicBezTo>
                    <a:pt x="19" y="1"/>
                    <a:pt x="0" y="20"/>
                    <a:pt x="0" y="43"/>
                  </a:cubicBezTo>
                  <a:cubicBezTo>
                    <a:pt x="0" y="50"/>
                    <a:pt x="2" y="57"/>
                    <a:pt x="5" y="6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0"/>
                    <a:pt x="6" y="48"/>
                    <a:pt x="7" y="46"/>
                  </a:cubicBezTo>
                  <a:cubicBezTo>
                    <a:pt x="7" y="45"/>
                    <a:pt x="7" y="44"/>
                    <a:pt x="7" y="43"/>
                  </a:cubicBezTo>
                  <a:cubicBezTo>
                    <a:pt x="7" y="23"/>
                    <a:pt x="23" y="7"/>
                    <a:pt x="43" y="7"/>
                  </a:cubicBezTo>
                  <a:cubicBezTo>
                    <a:pt x="43" y="7"/>
                    <a:pt x="44" y="7"/>
                    <a:pt x="44" y="7"/>
                  </a:cubicBezTo>
                  <a:cubicBezTo>
                    <a:pt x="43" y="4"/>
                    <a:pt x="42" y="2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4" name="ïşľîdé"/>
            <p:cNvSpPr/>
            <p:nvPr/>
          </p:nvSpPr>
          <p:spPr bwMode="auto">
            <a:xfrm>
              <a:off x="3147753" y="3241739"/>
              <a:ext cx="84553" cy="150726"/>
            </a:xfrm>
            <a:custGeom>
              <a:avLst/>
              <a:gdLst>
                <a:gd name="T0" fmla="*/ 0 w 19"/>
                <a:gd name="T1" fmla="*/ 7 h 34"/>
                <a:gd name="T2" fmla="*/ 0 w 19"/>
                <a:gd name="T3" fmla="*/ 9 h 34"/>
                <a:gd name="T4" fmla="*/ 0 w 19"/>
                <a:gd name="T5" fmla="*/ 20 h 34"/>
                <a:gd name="T6" fmla="*/ 0 w 19"/>
                <a:gd name="T7" fmla="*/ 25 h 34"/>
                <a:gd name="T8" fmla="*/ 13 w 19"/>
                <a:gd name="T9" fmla="*/ 34 h 34"/>
                <a:gd name="T10" fmla="*/ 19 w 19"/>
                <a:gd name="T11" fmla="*/ 34 h 34"/>
                <a:gd name="T12" fmla="*/ 19 w 19"/>
                <a:gd name="T13" fmla="*/ 0 h 34"/>
                <a:gd name="T14" fmla="*/ 13 w 19"/>
                <a:gd name="T15" fmla="*/ 0 h 34"/>
                <a:gd name="T16" fmla="*/ 0 w 1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4">
                  <a:moveTo>
                    <a:pt x="0" y="7"/>
                  </a:moveTo>
                  <a:cubicBezTo>
                    <a:pt x="0" y="8"/>
                    <a:pt x="0" y="8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6" y="34"/>
                    <a:pt x="13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1" y="3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5" name="íŝḻíḓè"/>
            <p:cNvSpPr/>
            <p:nvPr/>
          </p:nvSpPr>
          <p:spPr bwMode="auto">
            <a:xfrm>
              <a:off x="3373229" y="3241739"/>
              <a:ext cx="79652" cy="150726"/>
            </a:xfrm>
            <a:custGeom>
              <a:avLst/>
              <a:gdLst>
                <a:gd name="T0" fmla="*/ 1 w 18"/>
                <a:gd name="T1" fmla="*/ 0 h 34"/>
                <a:gd name="T2" fmla="*/ 0 w 18"/>
                <a:gd name="T3" fmla="*/ 0 h 34"/>
                <a:gd name="T4" fmla="*/ 0 w 18"/>
                <a:gd name="T5" fmla="*/ 34 h 34"/>
                <a:gd name="T6" fmla="*/ 6 w 18"/>
                <a:gd name="T7" fmla="*/ 34 h 34"/>
                <a:gd name="T8" fmla="*/ 18 w 18"/>
                <a:gd name="T9" fmla="*/ 28 h 34"/>
                <a:gd name="T10" fmla="*/ 1 w 18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12" y="34"/>
                    <a:pt x="17" y="31"/>
                    <a:pt x="18" y="28"/>
                  </a:cubicBezTo>
                  <a:cubicBezTo>
                    <a:pt x="12" y="19"/>
                    <a:pt x="7" y="9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6" name="ïşḷïḋe"/>
            <p:cNvSpPr/>
            <p:nvPr/>
          </p:nvSpPr>
          <p:spPr bwMode="auto">
            <a:xfrm>
              <a:off x="4927052" y="1069082"/>
              <a:ext cx="62496" cy="2205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7" name="işlîḍê"/>
            <p:cNvSpPr/>
            <p:nvPr/>
          </p:nvSpPr>
          <p:spPr bwMode="auto">
            <a:xfrm>
              <a:off x="4697900" y="1104619"/>
              <a:ext cx="330861" cy="225476"/>
            </a:xfrm>
            <a:custGeom>
              <a:avLst/>
              <a:gdLst>
                <a:gd name="T0" fmla="*/ 75 w 75"/>
                <a:gd name="T1" fmla="*/ 51 h 51"/>
                <a:gd name="T2" fmla="*/ 75 w 75"/>
                <a:gd name="T3" fmla="*/ 0 h 51"/>
                <a:gd name="T4" fmla="*/ 0 w 75"/>
                <a:gd name="T5" fmla="*/ 0 h 51"/>
                <a:gd name="T6" fmla="*/ 0 w 75"/>
                <a:gd name="T7" fmla="*/ 34 h 51"/>
                <a:gd name="T8" fmla="*/ 19 w 75"/>
                <a:gd name="T9" fmla="*/ 37 h 51"/>
                <a:gd name="T10" fmla="*/ 17 w 75"/>
                <a:gd name="T11" fmla="*/ 27 h 51"/>
                <a:gd name="T12" fmla="*/ 38 w 75"/>
                <a:gd name="T13" fmla="*/ 6 h 51"/>
                <a:gd name="T14" fmla="*/ 38 w 75"/>
                <a:gd name="T15" fmla="*/ 6 h 51"/>
                <a:gd name="T16" fmla="*/ 58 w 75"/>
                <a:gd name="T17" fmla="*/ 27 h 51"/>
                <a:gd name="T18" fmla="*/ 50 w 75"/>
                <a:gd name="T19" fmla="*/ 43 h 51"/>
                <a:gd name="T20" fmla="*/ 75 w 75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51">
                  <a:moveTo>
                    <a:pt x="75" y="5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35"/>
                    <a:pt x="13" y="36"/>
                    <a:pt x="19" y="37"/>
                  </a:cubicBezTo>
                  <a:cubicBezTo>
                    <a:pt x="18" y="34"/>
                    <a:pt x="17" y="30"/>
                    <a:pt x="17" y="27"/>
                  </a:cubicBezTo>
                  <a:cubicBezTo>
                    <a:pt x="17" y="15"/>
                    <a:pt x="26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49" y="6"/>
                    <a:pt x="58" y="15"/>
                    <a:pt x="58" y="27"/>
                  </a:cubicBezTo>
                  <a:cubicBezTo>
                    <a:pt x="58" y="33"/>
                    <a:pt x="55" y="39"/>
                    <a:pt x="50" y="43"/>
                  </a:cubicBezTo>
                  <a:cubicBezTo>
                    <a:pt x="59" y="46"/>
                    <a:pt x="67" y="48"/>
                    <a:pt x="75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8" name="íṣ1iďè"/>
            <p:cNvSpPr/>
            <p:nvPr/>
          </p:nvSpPr>
          <p:spPr bwMode="auto">
            <a:xfrm>
              <a:off x="4799609" y="1157312"/>
              <a:ext cx="127443" cy="128668"/>
            </a:xfrm>
            <a:custGeom>
              <a:avLst/>
              <a:gdLst>
                <a:gd name="T0" fmla="*/ 16 w 29"/>
                <a:gd name="T1" fmla="*/ 29 h 29"/>
                <a:gd name="T2" fmla="*/ 29 w 29"/>
                <a:gd name="T3" fmla="*/ 15 h 29"/>
                <a:gd name="T4" fmla="*/ 15 w 29"/>
                <a:gd name="T5" fmla="*/ 0 h 29"/>
                <a:gd name="T6" fmla="*/ 0 w 29"/>
                <a:gd name="T7" fmla="*/ 15 h 29"/>
                <a:gd name="T8" fmla="*/ 8 w 29"/>
                <a:gd name="T9" fmla="*/ 27 h 29"/>
                <a:gd name="T10" fmla="*/ 16 w 29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9">
                  <a:moveTo>
                    <a:pt x="16" y="29"/>
                  </a:moveTo>
                  <a:cubicBezTo>
                    <a:pt x="23" y="28"/>
                    <a:pt x="29" y="22"/>
                    <a:pt x="29" y="15"/>
                  </a:cubicBezTo>
                  <a:cubicBezTo>
                    <a:pt x="29" y="7"/>
                    <a:pt x="22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0"/>
                    <a:pt x="3" y="24"/>
                    <a:pt x="8" y="27"/>
                  </a:cubicBezTo>
                  <a:cubicBezTo>
                    <a:pt x="10" y="27"/>
                    <a:pt x="13" y="28"/>
                    <a:pt x="16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9" name="îŝļïḍè"/>
            <p:cNvSpPr/>
            <p:nvPr/>
          </p:nvSpPr>
          <p:spPr bwMode="auto">
            <a:xfrm>
              <a:off x="3020310" y="2380274"/>
              <a:ext cx="215673" cy="189939"/>
            </a:xfrm>
            <a:custGeom>
              <a:avLst/>
              <a:gdLst>
                <a:gd name="T0" fmla="*/ 49 w 49"/>
                <a:gd name="T1" fmla="*/ 1 h 43"/>
                <a:gd name="T2" fmla="*/ 41 w 49"/>
                <a:gd name="T3" fmla="*/ 0 h 43"/>
                <a:gd name="T4" fmla="*/ 20 w 49"/>
                <a:gd name="T5" fmla="*/ 21 h 43"/>
                <a:gd name="T6" fmla="*/ 12 w 49"/>
                <a:gd name="T7" fmla="*/ 18 h 43"/>
                <a:gd name="T8" fmla="*/ 0 w 49"/>
                <a:gd name="T9" fmla="*/ 30 h 43"/>
                <a:gd name="T10" fmla="*/ 12 w 49"/>
                <a:gd name="T11" fmla="*/ 43 h 43"/>
                <a:gd name="T12" fmla="*/ 40 w 49"/>
                <a:gd name="T13" fmla="*/ 43 h 43"/>
                <a:gd name="T14" fmla="*/ 41 w 49"/>
                <a:gd name="T15" fmla="*/ 43 h 43"/>
                <a:gd name="T16" fmla="*/ 45 w 49"/>
                <a:gd name="T17" fmla="*/ 43 h 43"/>
                <a:gd name="T18" fmla="*/ 49 w 49"/>
                <a:gd name="T1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3">
                  <a:moveTo>
                    <a:pt x="49" y="1"/>
                  </a:moveTo>
                  <a:cubicBezTo>
                    <a:pt x="47" y="0"/>
                    <a:pt x="44" y="0"/>
                    <a:pt x="41" y="0"/>
                  </a:cubicBezTo>
                  <a:cubicBezTo>
                    <a:pt x="29" y="0"/>
                    <a:pt x="20" y="9"/>
                    <a:pt x="20" y="21"/>
                  </a:cubicBezTo>
                  <a:cubicBezTo>
                    <a:pt x="18" y="19"/>
                    <a:pt x="15" y="18"/>
                    <a:pt x="12" y="18"/>
                  </a:cubicBezTo>
                  <a:cubicBezTo>
                    <a:pt x="5" y="18"/>
                    <a:pt x="0" y="23"/>
                    <a:pt x="0" y="30"/>
                  </a:cubicBezTo>
                  <a:cubicBezTo>
                    <a:pt x="0" y="37"/>
                    <a:pt x="5" y="43"/>
                    <a:pt x="12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6" y="29"/>
                    <a:pt x="47" y="15"/>
                    <a:pt x="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0" name="iṧlîḑê"/>
            <p:cNvSpPr/>
            <p:nvPr/>
          </p:nvSpPr>
          <p:spPr bwMode="auto">
            <a:xfrm>
              <a:off x="3059523" y="2583692"/>
              <a:ext cx="26959" cy="6249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1" name="ïşlídê"/>
            <p:cNvSpPr/>
            <p:nvPr/>
          </p:nvSpPr>
          <p:spPr bwMode="auto">
            <a:xfrm>
              <a:off x="3125695" y="2619229"/>
              <a:ext cx="26959" cy="5759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2" name="íśḷiḑê"/>
            <p:cNvSpPr/>
            <p:nvPr/>
          </p:nvSpPr>
          <p:spPr bwMode="auto">
            <a:xfrm>
              <a:off x="3188191" y="2583692"/>
              <a:ext cx="25734" cy="6249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3" name="iśľîḍè"/>
            <p:cNvSpPr/>
            <p:nvPr/>
          </p:nvSpPr>
          <p:spPr bwMode="auto">
            <a:xfrm>
              <a:off x="5196643" y="3899786"/>
              <a:ext cx="296550" cy="291648"/>
            </a:xfrm>
            <a:custGeom>
              <a:avLst/>
              <a:gdLst>
                <a:gd name="T0" fmla="*/ 34 w 67"/>
                <a:gd name="T1" fmla="*/ 4 h 66"/>
                <a:gd name="T2" fmla="*/ 37 w 67"/>
                <a:gd name="T3" fmla="*/ 5 h 66"/>
                <a:gd name="T4" fmla="*/ 38 w 67"/>
                <a:gd name="T5" fmla="*/ 0 h 66"/>
                <a:gd name="T6" fmla="*/ 48 w 67"/>
                <a:gd name="T7" fmla="*/ 3 h 66"/>
                <a:gd name="T8" fmla="*/ 47 w 67"/>
                <a:gd name="T9" fmla="*/ 8 h 66"/>
                <a:gd name="T10" fmla="*/ 56 w 67"/>
                <a:gd name="T11" fmla="*/ 15 h 66"/>
                <a:gd name="T12" fmla="*/ 60 w 67"/>
                <a:gd name="T13" fmla="*/ 13 h 66"/>
                <a:gd name="T14" fmla="*/ 65 w 67"/>
                <a:gd name="T15" fmla="*/ 22 h 66"/>
                <a:gd name="T16" fmla="*/ 61 w 67"/>
                <a:gd name="T17" fmla="*/ 24 h 66"/>
                <a:gd name="T18" fmla="*/ 62 w 67"/>
                <a:gd name="T19" fmla="*/ 36 h 66"/>
                <a:gd name="T20" fmla="*/ 67 w 67"/>
                <a:gd name="T21" fmla="*/ 38 h 66"/>
                <a:gd name="T22" fmla="*/ 64 w 67"/>
                <a:gd name="T23" fmla="*/ 48 h 66"/>
                <a:gd name="T24" fmla="*/ 59 w 67"/>
                <a:gd name="T25" fmla="*/ 46 h 66"/>
                <a:gd name="T26" fmla="*/ 52 w 67"/>
                <a:gd name="T27" fmla="*/ 56 h 66"/>
                <a:gd name="T28" fmla="*/ 54 w 67"/>
                <a:gd name="T29" fmla="*/ 60 h 66"/>
                <a:gd name="T30" fmla="*/ 45 w 67"/>
                <a:gd name="T31" fmla="*/ 65 h 66"/>
                <a:gd name="T32" fmla="*/ 42 w 67"/>
                <a:gd name="T33" fmla="*/ 60 h 66"/>
                <a:gd name="T34" fmla="*/ 34 w 67"/>
                <a:gd name="T35" fmla="*/ 62 h 66"/>
                <a:gd name="T36" fmla="*/ 34 w 67"/>
                <a:gd name="T37" fmla="*/ 54 h 66"/>
                <a:gd name="T38" fmla="*/ 54 w 67"/>
                <a:gd name="T39" fmla="*/ 39 h 66"/>
                <a:gd name="T40" fmla="*/ 40 w 67"/>
                <a:gd name="T41" fmla="*/ 13 h 66"/>
                <a:gd name="T42" fmla="*/ 34 w 67"/>
                <a:gd name="T43" fmla="*/ 12 h 66"/>
                <a:gd name="T44" fmla="*/ 34 w 67"/>
                <a:gd name="T45" fmla="*/ 4 h 66"/>
                <a:gd name="T46" fmla="*/ 16 w 67"/>
                <a:gd name="T47" fmla="*/ 11 h 66"/>
                <a:gd name="T48" fmla="*/ 13 w 67"/>
                <a:gd name="T49" fmla="*/ 6 h 66"/>
                <a:gd name="T50" fmla="*/ 23 w 67"/>
                <a:gd name="T51" fmla="*/ 1 h 66"/>
                <a:gd name="T52" fmla="*/ 25 w 67"/>
                <a:gd name="T53" fmla="*/ 6 h 66"/>
                <a:gd name="T54" fmla="*/ 34 w 67"/>
                <a:gd name="T55" fmla="*/ 4 h 66"/>
                <a:gd name="T56" fmla="*/ 34 w 67"/>
                <a:gd name="T57" fmla="*/ 12 h 66"/>
                <a:gd name="T58" fmla="*/ 13 w 67"/>
                <a:gd name="T59" fmla="*/ 27 h 66"/>
                <a:gd name="T60" fmla="*/ 27 w 67"/>
                <a:gd name="T61" fmla="*/ 53 h 66"/>
                <a:gd name="T62" fmla="*/ 27 w 67"/>
                <a:gd name="T63" fmla="*/ 53 h 66"/>
                <a:gd name="T64" fmla="*/ 34 w 67"/>
                <a:gd name="T65" fmla="*/ 54 h 66"/>
                <a:gd name="T66" fmla="*/ 34 w 67"/>
                <a:gd name="T67" fmla="*/ 62 h 66"/>
                <a:gd name="T68" fmla="*/ 30 w 67"/>
                <a:gd name="T69" fmla="*/ 62 h 66"/>
                <a:gd name="T70" fmla="*/ 29 w 67"/>
                <a:gd name="T71" fmla="*/ 66 h 66"/>
                <a:gd name="T72" fmla="*/ 19 w 67"/>
                <a:gd name="T73" fmla="*/ 63 h 66"/>
                <a:gd name="T74" fmla="*/ 20 w 67"/>
                <a:gd name="T75" fmla="*/ 59 h 66"/>
                <a:gd name="T76" fmla="*/ 11 w 67"/>
                <a:gd name="T77" fmla="*/ 51 h 66"/>
                <a:gd name="T78" fmla="*/ 7 w 67"/>
                <a:gd name="T79" fmla="*/ 53 h 66"/>
                <a:gd name="T80" fmla="*/ 2 w 67"/>
                <a:gd name="T81" fmla="*/ 44 h 66"/>
                <a:gd name="T82" fmla="*/ 6 w 67"/>
                <a:gd name="T83" fmla="*/ 42 h 66"/>
                <a:gd name="T84" fmla="*/ 5 w 67"/>
                <a:gd name="T85" fmla="*/ 30 h 66"/>
                <a:gd name="T86" fmla="*/ 0 w 67"/>
                <a:gd name="T87" fmla="*/ 28 h 66"/>
                <a:gd name="T88" fmla="*/ 3 w 67"/>
                <a:gd name="T89" fmla="*/ 18 h 66"/>
                <a:gd name="T90" fmla="*/ 8 w 67"/>
                <a:gd name="T91" fmla="*/ 20 h 66"/>
                <a:gd name="T92" fmla="*/ 16 w 67"/>
                <a:gd name="T93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7" h="66">
                  <a:moveTo>
                    <a:pt x="34" y="4"/>
                  </a:moveTo>
                  <a:cubicBezTo>
                    <a:pt x="35" y="4"/>
                    <a:pt x="36" y="4"/>
                    <a:pt x="37" y="5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4" y="12"/>
                    <a:pt x="56" y="1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8"/>
                    <a:pt x="63" y="32"/>
                    <a:pt x="62" y="3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7" y="50"/>
                    <a:pt x="55" y="53"/>
                    <a:pt x="52" y="56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0" y="61"/>
                    <a:pt x="37" y="62"/>
                    <a:pt x="34" y="62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43" y="54"/>
                    <a:pt x="51" y="48"/>
                    <a:pt x="54" y="39"/>
                  </a:cubicBezTo>
                  <a:cubicBezTo>
                    <a:pt x="57" y="28"/>
                    <a:pt x="51" y="16"/>
                    <a:pt x="40" y="13"/>
                  </a:cubicBezTo>
                  <a:cubicBezTo>
                    <a:pt x="38" y="12"/>
                    <a:pt x="36" y="12"/>
                    <a:pt x="34" y="12"/>
                  </a:cubicBezTo>
                  <a:lnTo>
                    <a:pt x="34" y="4"/>
                  </a:lnTo>
                  <a:close/>
                  <a:moveTo>
                    <a:pt x="16" y="11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5"/>
                    <a:pt x="31" y="4"/>
                    <a:pt x="34" y="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5" y="12"/>
                    <a:pt x="16" y="18"/>
                    <a:pt x="13" y="27"/>
                  </a:cubicBezTo>
                  <a:cubicBezTo>
                    <a:pt x="10" y="38"/>
                    <a:pt x="16" y="50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0" y="54"/>
                    <a:pt x="32" y="54"/>
                    <a:pt x="34" y="54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3" y="62"/>
                    <a:pt x="32" y="62"/>
                    <a:pt x="30" y="62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7" y="57"/>
                    <a:pt x="14" y="54"/>
                    <a:pt x="11" y="5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38"/>
                    <a:pt x="5" y="34"/>
                    <a:pt x="5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0" y="16"/>
                    <a:pt x="13" y="13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4" name="îśḻîḓe"/>
            <p:cNvSpPr/>
            <p:nvPr/>
          </p:nvSpPr>
          <p:spPr bwMode="auto">
            <a:xfrm>
              <a:off x="5917185" y="2522422"/>
              <a:ext cx="259787" cy="286747"/>
            </a:xfrm>
            <a:custGeom>
              <a:avLst/>
              <a:gdLst>
                <a:gd name="T0" fmla="*/ 27 w 59"/>
                <a:gd name="T1" fmla="*/ 65 h 65"/>
                <a:gd name="T2" fmla="*/ 59 w 59"/>
                <a:gd name="T3" fmla="*/ 33 h 65"/>
                <a:gd name="T4" fmla="*/ 27 w 59"/>
                <a:gd name="T5" fmla="*/ 0 h 65"/>
                <a:gd name="T6" fmla="*/ 27 w 59"/>
                <a:gd name="T7" fmla="*/ 0 h 65"/>
                <a:gd name="T8" fmla="*/ 27 w 59"/>
                <a:gd name="T9" fmla="*/ 23 h 65"/>
                <a:gd name="T10" fmla="*/ 43 w 59"/>
                <a:gd name="T11" fmla="*/ 16 h 65"/>
                <a:gd name="T12" fmla="*/ 33 w 59"/>
                <a:gd name="T13" fmla="*/ 39 h 65"/>
                <a:gd name="T14" fmla="*/ 27 w 59"/>
                <a:gd name="T15" fmla="*/ 42 h 65"/>
                <a:gd name="T16" fmla="*/ 27 w 59"/>
                <a:gd name="T17" fmla="*/ 65 h 65"/>
                <a:gd name="T18" fmla="*/ 27 w 59"/>
                <a:gd name="T19" fmla="*/ 0 h 65"/>
                <a:gd name="T20" fmla="*/ 1 w 59"/>
                <a:gd name="T21" fmla="*/ 12 h 65"/>
                <a:gd name="T22" fmla="*/ 1 w 59"/>
                <a:gd name="T23" fmla="*/ 18 h 65"/>
                <a:gd name="T24" fmla="*/ 0 w 59"/>
                <a:gd name="T25" fmla="*/ 51 h 65"/>
                <a:gd name="T26" fmla="*/ 27 w 59"/>
                <a:gd name="T27" fmla="*/ 65 h 65"/>
                <a:gd name="T28" fmla="*/ 27 w 59"/>
                <a:gd name="T29" fmla="*/ 42 h 65"/>
                <a:gd name="T30" fmla="*/ 10 w 59"/>
                <a:gd name="T31" fmla="*/ 49 h 65"/>
                <a:gd name="T32" fmla="*/ 20 w 59"/>
                <a:gd name="T33" fmla="*/ 26 h 65"/>
                <a:gd name="T34" fmla="*/ 20 w 59"/>
                <a:gd name="T35" fmla="*/ 26 h 65"/>
                <a:gd name="T36" fmla="*/ 27 w 59"/>
                <a:gd name="T37" fmla="*/ 23 h 65"/>
                <a:gd name="T38" fmla="*/ 27 w 59"/>
                <a:gd name="T3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" h="65">
                  <a:moveTo>
                    <a:pt x="27" y="65"/>
                  </a:moveTo>
                  <a:cubicBezTo>
                    <a:pt x="45" y="65"/>
                    <a:pt x="59" y="51"/>
                    <a:pt x="59" y="33"/>
                  </a:cubicBezTo>
                  <a:cubicBezTo>
                    <a:pt x="59" y="15"/>
                    <a:pt x="45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65"/>
                    <a:pt x="27" y="65"/>
                    <a:pt x="27" y="65"/>
                  </a:cubicBezTo>
                  <a:close/>
                  <a:moveTo>
                    <a:pt x="27" y="0"/>
                  </a:moveTo>
                  <a:cubicBezTo>
                    <a:pt x="16" y="0"/>
                    <a:pt x="7" y="5"/>
                    <a:pt x="1" y="12"/>
                  </a:cubicBezTo>
                  <a:cubicBezTo>
                    <a:pt x="1" y="14"/>
                    <a:pt x="1" y="16"/>
                    <a:pt x="1" y="18"/>
                  </a:cubicBezTo>
                  <a:cubicBezTo>
                    <a:pt x="1" y="29"/>
                    <a:pt x="1" y="40"/>
                    <a:pt x="0" y="51"/>
                  </a:cubicBezTo>
                  <a:cubicBezTo>
                    <a:pt x="6" y="60"/>
                    <a:pt x="15" y="65"/>
                    <a:pt x="27" y="65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5" name="ïsļíḓè"/>
            <p:cNvSpPr/>
            <p:nvPr/>
          </p:nvSpPr>
          <p:spPr bwMode="auto">
            <a:xfrm>
              <a:off x="4291063" y="1038447"/>
              <a:ext cx="256111" cy="220574"/>
            </a:xfrm>
            <a:custGeom>
              <a:avLst/>
              <a:gdLst>
                <a:gd name="T0" fmla="*/ 48 w 58"/>
                <a:gd name="T1" fmla="*/ 38 h 50"/>
                <a:gd name="T2" fmla="*/ 44 w 58"/>
                <a:gd name="T3" fmla="*/ 8 h 50"/>
                <a:gd name="T4" fmla="*/ 27 w 58"/>
                <a:gd name="T5" fmla="*/ 0 h 50"/>
                <a:gd name="T6" fmla="*/ 27 w 58"/>
                <a:gd name="T7" fmla="*/ 20 h 50"/>
                <a:gd name="T8" fmla="*/ 42 w 58"/>
                <a:gd name="T9" fmla="*/ 20 h 50"/>
                <a:gd name="T10" fmla="*/ 42 w 58"/>
                <a:gd name="T11" fmla="*/ 30 h 50"/>
                <a:gd name="T12" fmla="*/ 42 w 58"/>
                <a:gd name="T13" fmla="*/ 30 h 50"/>
                <a:gd name="T14" fmla="*/ 42 w 58"/>
                <a:gd name="T15" fmla="*/ 30 h 50"/>
                <a:gd name="T16" fmla="*/ 27 w 58"/>
                <a:gd name="T17" fmla="*/ 30 h 50"/>
                <a:gd name="T18" fmla="*/ 27 w 58"/>
                <a:gd name="T19" fmla="*/ 50 h 50"/>
                <a:gd name="T20" fmla="*/ 40 w 58"/>
                <a:gd name="T21" fmla="*/ 46 h 50"/>
                <a:gd name="T22" fmla="*/ 43 w 58"/>
                <a:gd name="T23" fmla="*/ 49 h 50"/>
                <a:gd name="T24" fmla="*/ 58 w 58"/>
                <a:gd name="T25" fmla="*/ 48 h 50"/>
                <a:gd name="T26" fmla="*/ 48 w 58"/>
                <a:gd name="T27" fmla="*/ 38 h 50"/>
                <a:gd name="T28" fmla="*/ 27 w 58"/>
                <a:gd name="T29" fmla="*/ 0 h 50"/>
                <a:gd name="T30" fmla="*/ 9 w 58"/>
                <a:gd name="T31" fmla="*/ 8 h 50"/>
                <a:gd name="T32" fmla="*/ 9 w 58"/>
                <a:gd name="T33" fmla="*/ 43 h 50"/>
                <a:gd name="T34" fmla="*/ 27 w 58"/>
                <a:gd name="T35" fmla="*/ 50 h 50"/>
                <a:gd name="T36" fmla="*/ 27 w 58"/>
                <a:gd name="T37" fmla="*/ 30 h 50"/>
                <a:gd name="T38" fmla="*/ 12 w 58"/>
                <a:gd name="T39" fmla="*/ 30 h 50"/>
                <a:gd name="T40" fmla="*/ 12 w 58"/>
                <a:gd name="T41" fmla="*/ 20 h 50"/>
                <a:gd name="T42" fmla="*/ 27 w 58"/>
                <a:gd name="T43" fmla="*/ 20 h 50"/>
                <a:gd name="T44" fmla="*/ 27 w 58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50">
                  <a:moveTo>
                    <a:pt x="48" y="38"/>
                  </a:moveTo>
                  <a:cubicBezTo>
                    <a:pt x="54" y="29"/>
                    <a:pt x="53" y="16"/>
                    <a:pt x="44" y="8"/>
                  </a:cubicBezTo>
                  <a:cubicBezTo>
                    <a:pt x="40" y="3"/>
                    <a:pt x="33" y="0"/>
                    <a:pt x="27" y="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1" y="50"/>
                    <a:pt x="36" y="49"/>
                    <a:pt x="40" y="46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8" y="48"/>
                    <a:pt x="53" y="48"/>
                    <a:pt x="58" y="48"/>
                  </a:cubicBezTo>
                  <a:lnTo>
                    <a:pt x="48" y="38"/>
                  </a:lnTo>
                  <a:close/>
                  <a:moveTo>
                    <a:pt x="27" y="0"/>
                  </a:moveTo>
                  <a:cubicBezTo>
                    <a:pt x="21" y="0"/>
                    <a:pt x="14" y="3"/>
                    <a:pt x="9" y="8"/>
                  </a:cubicBezTo>
                  <a:cubicBezTo>
                    <a:pt x="0" y="17"/>
                    <a:pt x="0" y="33"/>
                    <a:pt x="9" y="43"/>
                  </a:cubicBezTo>
                  <a:cubicBezTo>
                    <a:pt x="14" y="47"/>
                    <a:pt x="21" y="50"/>
                    <a:pt x="27" y="5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6" name="ïṡlíḓè"/>
            <p:cNvSpPr/>
            <p:nvPr/>
          </p:nvSpPr>
          <p:spPr bwMode="auto">
            <a:xfrm>
              <a:off x="5832632" y="3219682"/>
              <a:ext cx="84553" cy="84553"/>
            </a:xfrm>
            <a:prstGeom prst="ellipse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7" name="îşļiḓé"/>
            <p:cNvSpPr/>
            <p:nvPr/>
          </p:nvSpPr>
          <p:spPr bwMode="auto">
            <a:xfrm>
              <a:off x="5797095" y="3180468"/>
              <a:ext cx="159304" cy="234054"/>
            </a:xfrm>
            <a:custGeom>
              <a:avLst/>
              <a:gdLst>
                <a:gd name="T0" fmla="*/ 36 w 36"/>
                <a:gd name="T1" fmla="*/ 0 h 53"/>
                <a:gd name="T2" fmla="*/ 18 w 36"/>
                <a:gd name="T3" fmla="*/ 0 h 53"/>
                <a:gd name="T4" fmla="*/ 18 w 36"/>
                <a:gd name="T5" fmla="*/ 4 h 53"/>
                <a:gd name="T6" fmla="*/ 18 w 36"/>
                <a:gd name="T7" fmla="*/ 4 h 53"/>
                <a:gd name="T8" fmla="*/ 32 w 36"/>
                <a:gd name="T9" fmla="*/ 18 h 53"/>
                <a:gd name="T10" fmla="*/ 18 w 36"/>
                <a:gd name="T11" fmla="*/ 32 h 53"/>
                <a:gd name="T12" fmla="*/ 18 w 36"/>
                <a:gd name="T13" fmla="*/ 32 h 53"/>
                <a:gd name="T14" fmla="*/ 18 w 36"/>
                <a:gd name="T15" fmla="*/ 32 h 53"/>
                <a:gd name="T16" fmla="*/ 18 w 36"/>
                <a:gd name="T17" fmla="*/ 38 h 53"/>
                <a:gd name="T18" fmla="*/ 18 w 36"/>
                <a:gd name="T19" fmla="*/ 38 h 53"/>
                <a:gd name="T20" fmla="*/ 22 w 36"/>
                <a:gd name="T21" fmla="*/ 43 h 53"/>
                <a:gd name="T22" fmla="*/ 18 w 36"/>
                <a:gd name="T23" fmla="*/ 48 h 53"/>
                <a:gd name="T24" fmla="*/ 18 w 36"/>
                <a:gd name="T25" fmla="*/ 48 h 53"/>
                <a:gd name="T26" fmla="*/ 18 w 36"/>
                <a:gd name="T27" fmla="*/ 48 h 53"/>
                <a:gd name="T28" fmla="*/ 18 w 36"/>
                <a:gd name="T29" fmla="*/ 53 h 53"/>
                <a:gd name="T30" fmla="*/ 36 w 36"/>
                <a:gd name="T31" fmla="*/ 53 h 53"/>
                <a:gd name="T32" fmla="*/ 36 w 36"/>
                <a:gd name="T33" fmla="*/ 0 h 53"/>
                <a:gd name="T34" fmla="*/ 18 w 36"/>
                <a:gd name="T35" fmla="*/ 0 h 53"/>
                <a:gd name="T36" fmla="*/ 0 w 36"/>
                <a:gd name="T37" fmla="*/ 0 h 53"/>
                <a:gd name="T38" fmla="*/ 0 w 36"/>
                <a:gd name="T39" fmla="*/ 53 h 53"/>
                <a:gd name="T40" fmla="*/ 18 w 36"/>
                <a:gd name="T41" fmla="*/ 53 h 53"/>
                <a:gd name="T42" fmla="*/ 18 w 36"/>
                <a:gd name="T43" fmla="*/ 48 h 53"/>
                <a:gd name="T44" fmla="*/ 13 w 36"/>
                <a:gd name="T45" fmla="*/ 43 h 53"/>
                <a:gd name="T46" fmla="*/ 18 w 36"/>
                <a:gd name="T47" fmla="*/ 38 h 53"/>
                <a:gd name="T48" fmla="*/ 18 w 36"/>
                <a:gd name="T49" fmla="*/ 32 h 53"/>
                <a:gd name="T50" fmla="*/ 4 w 36"/>
                <a:gd name="T51" fmla="*/ 18 h 53"/>
                <a:gd name="T52" fmla="*/ 18 w 36"/>
                <a:gd name="T53" fmla="*/ 4 h 53"/>
                <a:gd name="T54" fmla="*/ 18 w 36"/>
                <a:gd name="T5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" h="53">
                  <a:moveTo>
                    <a:pt x="3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5" y="4"/>
                    <a:pt x="32" y="11"/>
                    <a:pt x="32" y="18"/>
                  </a:cubicBezTo>
                  <a:cubicBezTo>
                    <a:pt x="32" y="26"/>
                    <a:pt x="25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38"/>
                    <a:pt x="22" y="40"/>
                    <a:pt x="22" y="43"/>
                  </a:cubicBezTo>
                  <a:cubicBezTo>
                    <a:pt x="22" y="46"/>
                    <a:pt x="20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36" y="53"/>
                    <a:pt x="36" y="53"/>
                    <a:pt x="36" y="53"/>
                  </a:cubicBezTo>
                  <a:lnTo>
                    <a:pt x="36" y="0"/>
                  </a:lnTo>
                  <a:close/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5" y="48"/>
                    <a:pt x="13" y="46"/>
                    <a:pt x="13" y="43"/>
                  </a:cubicBezTo>
                  <a:cubicBezTo>
                    <a:pt x="13" y="40"/>
                    <a:pt x="15" y="38"/>
                    <a:pt x="18" y="3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0" y="32"/>
                    <a:pt x="4" y="26"/>
                    <a:pt x="4" y="18"/>
                  </a:cubicBezTo>
                  <a:cubicBezTo>
                    <a:pt x="4" y="11"/>
                    <a:pt x="10" y="4"/>
                    <a:pt x="18" y="4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8" name="îṣ1ïḓe"/>
            <p:cNvSpPr/>
            <p:nvPr/>
          </p:nvSpPr>
          <p:spPr bwMode="auto">
            <a:xfrm>
              <a:off x="5651271" y="3219682"/>
              <a:ext cx="123767" cy="194841"/>
            </a:xfrm>
            <a:custGeom>
              <a:avLst/>
              <a:gdLst>
                <a:gd name="T0" fmla="*/ 0 w 28"/>
                <a:gd name="T1" fmla="*/ 44 h 44"/>
                <a:gd name="T2" fmla="*/ 28 w 28"/>
                <a:gd name="T3" fmla="*/ 44 h 44"/>
                <a:gd name="T4" fmla="*/ 28 w 28"/>
                <a:gd name="T5" fmla="*/ 0 h 44"/>
                <a:gd name="T6" fmla="*/ 24 w 28"/>
                <a:gd name="T7" fmla="*/ 8 h 44"/>
                <a:gd name="T8" fmla="*/ 24 w 28"/>
                <a:gd name="T9" fmla="*/ 9 h 44"/>
                <a:gd name="T10" fmla="*/ 15 w 28"/>
                <a:gd name="T11" fmla="*/ 22 h 44"/>
                <a:gd name="T12" fmla="*/ 10 w 28"/>
                <a:gd name="T13" fmla="*/ 29 h 44"/>
                <a:gd name="T14" fmla="*/ 15 w 28"/>
                <a:gd name="T15" fmla="*/ 34 h 44"/>
                <a:gd name="T16" fmla="*/ 10 w 28"/>
                <a:gd name="T17" fmla="*/ 39 h 44"/>
                <a:gd name="T18" fmla="*/ 10 w 28"/>
                <a:gd name="T19" fmla="*/ 39 h 44"/>
                <a:gd name="T20" fmla="*/ 6 w 28"/>
                <a:gd name="T21" fmla="*/ 36 h 44"/>
                <a:gd name="T22" fmla="*/ 0 w 28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cubicBezTo>
                    <a:pt x="28" y="44"/>
                    <a:pt x="28" y="44"/>
                    <a:pt x="28" y="4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3"/>
                    <a:pt x="25" y="5"/>
                    <a:pt x="24" y="8"/>
                  </a:cubicBezTo>
                  <a:cubicBezTo>
                    <a:pt x="24" y="8"/>
                    <a:pt x="24" y="9"/>
                    <a:pt x="24" y="9"/>
                  </a:cubicBezTo>
                  <a:cubicBezTo>
                    <a:pt x="24" y="15"/>
                    <a:pt x="20" y="20"/>
                    <a:pt x="15" y="22"/>
                  </a:cubicBezTo>
                  <a:cubicBezTo>
                    <a:pt x="13" y="25"/>
                    <a:pt x="12" y="27"/>
                    <a:pt x="10" y="29"/>
                  </a:cubicBezTo>
                  <a:cubicBezTo>
                    <a:pt x="13" y="30"/>
                    <a:pt x="15" y="32"/>
                    <a:pt x="15" y="34"/>
                  </a:cubicBezTo>
                  <a:cubicBezTo>
                    <a:pt x="15" y="37"/>
                    <a:pt x="12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8"/>
                    <a:pt x="6" y="36"/>
                  </a:cubicBezTo>
                  <a:cubicBezTo>
                    <a:pt x="4" y="39"/>
                    <a:pt x="2" y="41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5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9" name="ïṣľïdè"/>
            <p:cNvSpPr/>
            <p:nvPr/>
          </p:nvSpPr>
          <p:spPr bwMode="auto">
            <a:xfrm>
              <a:off x="5678230" y="1788400"/>
              <a:ext cx="118865" cy="62496"/>
            </a:xfrm>
            <a:custGeom>
              <a:avLst/>
              <a:gdLst>
                <a:gd name="T0" fmla="*/ 22 w 27"/>
                <a:gd name="T1" fmla="*/ 9 h 14"/>
                <a:gd name="T2" fmla="*/ 0 w 27"/>
                <a:gd name="T3" fmla="*/ 9 h 14"/>
                <a:gd name="T4" fmla="*/ 4 w 27"/>
                <a:gd name="T5" fmla="*/ 14 h 14"/>
                <a:gd name="T6" fmla="*/ 27 w 27"/>
                <a:gd name="T7" fmla="*/ 14 h 14"/>
                <a:gd name="T8" fmla="*/ 27 w 27"/>
                <a:gd name="T9" fmla="*/ 0 h 14"/>
                <a:gd name="T10" fmla="*/ 22 w 27"/>
                <a:gd name="T11" fmla="*/ 0 h 14"/>
                <a:gd name="T12" fmla="*/ 22 w 27"/>
                <a:gd name="T13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4">
                  <a:moveTo>
                    <a:pt x="22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3" y="12"/>
                    <a:pt x="4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22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0" name="iṩliḑê"/>
            <p:cNvSpPr/>
            <p:nvPr/>
          </p:nvSpPr>
          <p:spPr bwMode="auto">
            <a:xfrm>
              <a:off x="5585098" y="1603362"/>
              <a:ext cx="181361" cy="207095"/>
            </a:xfrm>
            <a:custGeom>
              <a:avLst/>
              <a:gdLst>
                <a:gd name="T0" fmla="*/ 5 w 41"/>
                <a:gd name="T1" fmla="*/ 27 h 47"/>
                <a:gd name="T2" fmla="*/ 5 w 41"/>
                <a:gd name="T3" fmla="*/ 30 h 47"/>
                <a:gd name="T4" fmla="*/ 18 w 41"/>
                <a:gd name="T5" fmla="*/ 47 h 47"/>
                <a:gd name="T6" fmla="*/ 33 w 41"/>
                <a:gd name="T7" fmla="*/ 47 h 47"/>
                <a:gd name="T8" fmla="*/ 33 w 41"/>
                <a:gd name="T9" fmla="*/ 27 h 47"/>
                <a:gd name="T10" fmla="*/ 41 w 41"/>
                <a:gd name="T11" fmla="*/ 27 h 47"/>
                <a:gd name="T12" fmla="*/ 19 w 41"/>
                <a:gd name="T13" fmla="*/ 0 h 47"/>
                <a:gd name="T14" fmla="*/ 0 w 41"/>
                <a:gd name="T15" fmla="*/ 24 h 47"/>
                <a:gd name="T16" fmla="*/ 3 w 41"/>
                <a:gd name="T17" fmla="*/ 27 h 47"/>
                <a:gd name="T18" fmla="*/ 5 w 41"/>
                <a:gd name="T1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7">
                  <a:moveTo>
                    <a:pt x="5" y="27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10" y="35"/>
                    <a:pt x="14" y="41"/>
                    <a:pt x="18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lnTo>
                    <a:pt x="5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1" name="í$ļíḋe"/>
            <p:cNvSpPr/>
            <p:nvPr/>
          </p:nvSpPr>
          <p:spPr bwMode="auto">
            <a:xfrm>
              <a:off x="5907382" y="2084949"/>
              <a:ext cx="225476" cy="357821"/>
            </a:xfrm>
            <a:custGeom>
              <a:avLst/>
              <a:gdLst>
                <a:gd name="T0" fmla="*/ 51 w 51"/>
                <a:gd name="T1" fmla="*/ 81 h 81"/>
                <a:gd name="T2" fmla="*/ 45 w 51"/>
                <a:gd name="T3" fmla="*/ 1 h 81"/>
                <a:gd name="T4" fmla="*/ 40 w 51"/>
                <a:gd name="T5" fmla="*/ 0 h 81"/>
                <a:gd name="T6" fmla="*/ 45 w 51"/>
                <a:gd name="T7" fmla="*/ 7 h 81"/>
                <a:gd name="T8" fmla="*/ 45 w 51"/>
                <a:gd name="T9" fmla="*/ 53 h 81"/>
                <a:gd name="T10" fmla="*/ 40 w 51"/>
                <a:gd name="T11" fmla="*/ 58 h 81"/>
                <a:gd name="T12" fmla="*/ 45 w 51"/>
                <a:gd name="T13" fmla="*/ 65 h 81"/>
                <a:gd name="T14" fmla="*/ 40 w 51"/>
                <a:gd name="T15" fmla="*/ 65 h 81"/>
                <a:gd name="T16" fmla="*/ 45 w 51"/>
                <a:gd name="T17" fmla="*/ 69 h 81"/>
                <a:gd name="T18" fmla="*/ 45 w 51"/>
                <a:gd name="T19" fmla="*/ 76 h 81"/>
                <a:gd name="T20" fmla="*/ 40 w 51"/>
                <a:gd name="T21" fmla="*/ 81 h 81"/>
                <a:gd name="T22" fmla="*/ 35 w 51"/>
                <a:gd name="T23" fmla="*/ 1 h 81"/>
                <a:gd name="T24" fmla="*/ 25 w 51"/>
                <a:gd name="T25" fmla="*/ 7 h 81"/>
                <a:gd name="T26" fmla="*/ 40 w 51"/>
                <a:gd name="T27" fmla="*/ 0 h 81"/>
                <a:gd name="T28" fmla="*/ 25 w 51"/>
                <a:gd name="T29" fmla="*/ 81 h 81"/>
                <a:gd name="T30" fmla="*/ 40 w 51"/>
                <a:gd name="T31" fmla="*/ 76 h 81"/>
                <a:gd name="T32" fmla="*/ 35 w 51"/>
                <a:gd name="T33" fmla="*/ 69 h 81"/>
                <a:gd name="T34" fmla="*/ 40 w 51"/>
                <a:gd name="T35" fmla="*/ 65 h 81"/>
                <a:gd name="T36" fmla="*/ 35 w 51"/>
                <a:gd name="T37" fmla="*/ 58 h 81"/>
                <a:gd name="T38" fmla="*/ 40 w 51"/>
                <a:gd name="T39" fmla="*/ 53 h 81"/>
                <a:gd name="T40" fmla="*/ 25 w 51"/>
                <a:gd name="T41" fmla="*/ 58 h 81"/>
                <a:gd name="T42" fmla="*/ 30 w 51"/>
                <a:gd name="T43" fmla="*/ 65 h 81"/>
                <a:gd name="T44" fmla="*/ 25 w 51"/>
                <a:gd name="T45" fmla="*/ 65 h 81"/>
                <a:gd name="T46" fmla="*/ 30 w 51"/>
                <a:gd name="T47" fmla="*/ 69 h 81"/>
                <a:gd name="T48" fmla="*/ 30 w 51"/>
                <a:gd name="T49" fmla="*/ 76 h 81"/>
                <a:gd name="T50" fmla="*/ 25 w 51"/>
                <a:gd name="T51" fmla="*/ 81 h 81"/>
                <a:gd name="T52" fmla="*/ 10 w 51"/>
                <a:gd name="T53" fmla="*/ 1 h 81"/>
                <a:gd name="T54" fmla="*/ 25 w 51"/>
                <a:gd name="T55" fmla="*/ 7 h 81"/>
                <a:gd name="T56" fmla="*/ 10 w 51"/>
                <a:gd name="T57" fmla="*/ 81 h 81"/>
                <a:gd name="T58" fmla="*/ 25 w 51"/>
                <a:gd name="T59" fmla="*/ 76 h 81"/>
                <a:gd name="T60" fmla="*/ 20 w 51"/>
                <a:gd name="T61" fmla="*/ 69 h 81"/>
                <a:gd name="T62" fmla="*/ 25 w 51"/>
                <a:gd name="T63" fmla="*/ 65 h 81"/>
                <a:gd name="T64" fmla="*/ 20 w 51"/>
                <a:gd name="T65" fmla="*/ 58 h 81"/>
                <a:gd name="T66" fmla="*/ 25 w 51"/>
                <a:gd name="T67" fmla="*/ 53 h 81"/>
                <a:gd name="T68" fmla="*/ 10 w 51"/>
                <a:gd name="T69" fmla="*/ 58 h 81"/>
                <a:gd name="T70" fmla="*/ 15 w 51"/>
                <a:gd name="T71" fmla="*/ 65 h 81"/>
                <a:gd name="T72" fmla="*/ 10 w 51"/>
                <a:gd name="T73" fmla="*/ 65 h 81"/>
                <a:gd name="T74" fmla="*/ 15 w 51"/>
                <a:gd name="T75" fmla="*/ 69 h 81"/>
                <a:gd name="T76" fmla="*/ 15 w 51"/>
                <a:gd name="T77" fmla="*/ 76 h 81"/>
                <a:gd name="T78" fmla="*/ 10 w 51"/>
                <a:gd name="T79" fmla="*/ 81 h 81"/>
                <a:gd name="T80" fmla="*/ 0 w 51"/>
                <a:gd name="T81" fmla="*/ 1 h 81"/>
                <a:gd name="T82" fmla="*/ 1 w 51"/>
                <a:gd name="T83" fmla="*/ 81 h 81"/>
                <a:gd name="T84" fmla="*/ 10 w 51"/>
                <a:gd name="T85" fmla="*/ 76 h 81"/>
                <a:gd name="T86" fmla="*/ 5 w 51"/>
                <a:gd name="T87" fmla="*/ 69 h 81"/>
                <a:gd name="T88" fmla="*/ 10 w 51"/>
                <a:gd name="T89" fmla="*/ 65 h 81"/>
                <a:gd name="T90" fmla="*/ 5 w 51"/>
                <a:gd name="T91" fmla="*/ 58 h 81"/>
                <a:gd name="T92" fmla="*/ 10 w 51"/>
                <a:gd name="T93" fmla="*/ 53 h 81"/>
                <a:gd name="T94" fmla="*/ 5 w 51"/>
                <a:gd name="T95" fmla="*/ 7 h 81"/>
                <a:gd name="T96" fmla="*/ 10 w 51"/>
                <a:gd name="T97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" h="81">
                  <a:moveTo>
                    <a:pt x="40" y="81"/>
                  </a:moveTo>
                  <a:cubicBezTo>
                    <a:pt x="51" y="81"/>
                    <a:pt x="51" y="81"/>
                    <a:pt x="51" y="8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40" y="81"/>
                  </a:lnTo>
                  <a:close/>
                  <a:moveTo>
                    <a:pt x="35" y="0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25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25" y="76"/>
                    <a:pt x="25" y="76"/>
                    <a:pt x="25" y="76"/>
                  </a:cubicBezTo>
                  <a:lnTo>
                    <a:pt x="25" y="81"/>
                  </a:lnTo>
                  <a:close/>
                  <a:moveTo>
                    <a:pt x="25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1"/>
                    <a:pt x="25" y="1"/>
                    <a:pt x="25" y="1"/>
                  </a:cubicBezTo>
                  <a:close/>
                  <a:moveTo>
                    <a:pt x="10" y="81"/>
                  </a:moveTo>
                  <a:cubicBezTo>
                    <a:pt x="25" y="81"/>
                    <a:pt x="25" y="81"/>
                    <a:pt x="25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0" y="76"/>
                    <a:pt x="10" y="76"/>
                    <a:pt x="10" y="76"/>
                  </a:cubicBezTo>
                  <a:lnTo>
                    <a:pt x="10" y="81"/>
                  </a:lnTo>
                  <a:close/>
                  <a:moveTo>
                    <a:pt x="1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1" y="78"/>
                    <a:pt x="1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10" y="7"/>
                    <a:pt x="10" y="7"/>
                    <a:pt x="10" y="7"/>
                  </a:cubicBezTo>
                  <a:lnTo>
                    <a:pt x="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2" name="îṣļïdè"/>
            <p:cNvSpPr/>
            <p:nvPr/>
          </p:nvSpPr>
          <p:spPr bwMode="auto">
            <a:xfrm>
              <a:off x="5205220" y="1330095"/>
              <a:ext cx="142148" cy="61271"/>
            </a:xfrm>
            <a:custGeom>
              <a:avLst/>
              <a:gdLst>
                <a:gd name="T0" fmla="*/ 0 w 116"/>
                <a:gd name="T1" fmla="*/ 28 h 50"/>
                <a:gd name="T2" fmla="*/ 44 w 116"/>
                <a:gd name="T3" fmla="*/ 50 h 50"/>
                <a:gd name="T4" fmla="*/ 116 w 116"/>
                <a:gd name="T5" fmla="*/ 50 h 50"/>
                <a:gd name="T6" fmla="*/ 15 w 116"/>
                <a:gd name="T7" fmla="*/ 0 h 50"/>
                <a:gd name="T8" fmla="*/ 0 w 116"/>
                <a:gd name="T9" fmla="*/ 2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50">
                  <a:moveTo>
                    <a:pt x="0" y="28"/>
                  </a:moveTo>
                  <a:lnTo>
                    <a:pt x="44" y="50"/>
                  </a:lnTo>
                  <a:lnTo>
                    <a:pt x="116" y="50"/>
                  </a:lnTo>
                  <a:lnTo>
                    <a:pt x="15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3" name="ïṥľíďe"/>
            <p:cNvSpPr/>
            <p:nvPr/>
          </p:nvSpPr>
          <p:spPr bwMode="auto">
            <a:xfrm>
              <a:off x="5205220" y="1399944"/>
              <a:ext cx="349243" cy="176459"/>
            </a:xfrm>
            <a:custGeom>
              <a:avLst/>
              <a:gdLst>
                <a:gd name="T0" fmla="*/ 56 w 79"/>
                <a:gd name="T1" fmla="*/ 40 h 40"/>
                <a:gd name="T2" fmla="*/ 64 w 79"/>
                <a:gd name="T3" fmla="*/ 40 h 40"/>
                <a:gd name="T4" fmla="*/ 64 w 79"/>
                <a:gd name="T5" fmla="*/ 32 h 40"/>
                <a:gd name="T6" fmla="*/ 79 w 79"/>
                <a:gd name="T7" fmla="*/ 32 h 40"/>
                <a:gd name="T8" fmla="*/ 79 w 79"/>
                <a:gd name="T9" fmla="*/ 8 h 40"/>
                <a:gd name="T10" fmla="*/ 64 w 79"/>
                <a:gd name="T11" fmla="*/ 8 h 40"/>
                <a:gd name="T12" fmla="*/ 64 w 79"/>
                <a:gd name="T13" fmla="*/ 0 h 40"/>
                <a:gd name="T14" fmla="*/ 37 w 79"/>
                <a:gd name="T15" fmla="*/ 0 h 40"/>
                <a:gd name="T16" fmla="*/ 17 w 79"/>
                <a:gd name="T17" fmla="*/ 0 h 40"/>
                <a:gd name="T18" fmla="*/ 0 w 79"/>
                <a:gd name="T19" fmla="*/ 0 h 40"/>
                <a:gd name="T20" fmla="*/ 0 w 79"/>
                <a:gd name="T21" fmla="*/ 2 h 40"/>
                <a:gd name="T22" fmla="*/ 24 w 79"/>
                <a:gd name="T23" fmla="*/ 16 h 40"/>
                <a:gd name="T24" fmla="*/ 48 w 79"/>
                <a:gd name="T25" fmla="*/ 16 h 40"/>
                <a:gd name="T26" fmla="*/ 48 w 79"/>
                <a:gd name="T27" fmla="*/ 25 h 40"/>
                <a:gd name="T28" fmla="*/ 36 w 79"/>
                <a:gd name="T29" fmla="*/ 25 h 40"/>
                <a:gd name="T30" fmla="*/ 56 w 7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40">
                  <a:moveTo>
                    <a:pt x="56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6"/>
                    <a:pt x="16" y="11"/>
                    <a:pt x="24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3" y="30"/>
                    <a:pt x="50" y="35"/>
                    <a:pt x="56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4" name="ïSľîḋe"/>
            <p:cNvSpPr/>
            <p:nvPr/>
          </p:nvSpPr>
          <p:spPr bwMode="auto">
            <a:xfrm>
              <a:off x="4304542" y="4067667"/>
              <a:ext cx="296550" cy="79652"/>
            </a:xfrm>
            <a:custGeom>
              <a:avLst/>
              <a:gdLst>
                <a:gd name="T0" fmla="*/ 33 w 242"/>
                <a:gd name="T1" fmla="*/ 65 h 65"/>
                <a:gd name="T2" fmla="*/ 36 w 242"/>
                <a:gd name="T3" fmla="*/ 65 h 65"/>
                <a:gd name="T4" fmla="*/ 202 w 242"/>
                <a:gd name="T5" fmla="*/ 65 h 65"/>
                <a:gd name="T6" fmla="*/ 206 w 242"/>
                <a:gd name="T7" fmla="*/ 65 h 65"/>
                <a:gd name="T8" fmla="*/ 242 w 242"/>
                <a:gd name="T9" fmla="*/ 0 h 65"/>
                <a:gd name="T10" fmla="*/ 238 w 242"/>
                <a:gd name="T11" fmla="*/ 0 h 65"/>
                <a:gd name="T12" fmla="*/ 206 w 242"/>
                <a:gd name="T13" fmla="*/ 0 h 65"/>
                <a:gd name="T14" fmla="*/ 177 w 242"/>
                <a:gd name="T15" fmla="*/ 0 h 65"/>
                <a:gd name="T16" fmla="*/ 65 w 242"/>
                <a:gd name="T17" fmla="*/ 0 h 65"/>
                <a:gd name="T18" fmla="*/ 36 w 242"/>
                <a:gd name="T19" fmla="*/ 0 h 65"/>
                <a:gd name="T20" fmla="*/ 0 w 242"/>
                <a:gd name="T21" fmla="*/ 0 h 65"/>
                <a:gd name="T22" fmla="*/ 33 w 242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" h="65">
                  <a:moveTo>
                    <a:pt x="33" y="65"/>
                  </a:moveTo>
                  <a:lnTo>
                    <a:pt x="36" y="65"/>
                  </a:lnTo>
                  <a:lnTo>
                    <a:pt x="202" y="65"/>
                  </a:lnTo>
                  <a:lnTo>
                    <a:pt x="206" y="65"/>
                  </a:lnTo>
                  <a:lnTo>
                    <a:pt x="242" y="0"/>
                  </a:lnTo>
                  <a:lnTo>
                    <a:pt x="238" y="0"/>
                  </a:lnTo>
                  <a:lnTo>
                    <a:pt x="206" y="0"/>
                  </a:lnTo>
                  <a:lnTo>
                    <a:pt x="177" y="0"/>
                  </a:lnTo>
                  <a:lnTo>
                    <a:pt x="65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33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5" name="ïSľïḍè"/>
            <p:cNvSpPr/>
            <p:nvPr/>
          </p:nvSpPr>
          <p:spPr bwMode="auto">
            <a:xfrm>
              <a:off x="4300866" y="4086048"/>
              <a:ext cx="295324" cy="140922"/>
            </a:xfrm>
            <a:custGeom>
              <a:avLst/>
              <a:gdLst>
                <a:gd name="T0" fmla="*/ 0 w 67"/>
                <a:gd name="T1" fmla="*/ 32 h 32"/>
                <a:gd name="T2" fmla="*/ 67 w 67"/>
                <a:gd name="T3" fmla="*/ 32 h 32"/>
                <a:gd name="T4" fmla="*/ 67 w 67"/>
                <a:gd name="T5" fmla="*/ 0 h 32"/>
                <a:gd name="T6" fmla="*/ 60 w 67"/>
                <a:gd name="T7" fmla="*/ 15 h 32"/>
                <a:gd name="T8" fmla="*/ 59 w 67"/>
                <a:gd name="T9" fmla="*/ 16 h 32"/>
                <a:gd name="T10" fmla="*/ 58 w 67"/>
                <a:gd name="T11" fmla="*/ 16 h 32"/>
                <a:gd name="T12" fmla="*/ 56 w 67"/>
                <a:gd name="T13" fmla="*/ 16 h 32"/>
                <a:gd name="T14" fmla="*/ 39 w 67"/>
                <a:gd name="T15" fmla="*/ 16 h 32"/>
                <a:gd name="T16" fmla="*/ 39 w 67"/>
                <a:gd name="T17" fmla="*/ 17 h 32"/>
                <a:gd name="T18" fmla="*/ 39 w 67"/>
                <a:gd name="T19" fmla="*/ 20 h 32"/>
                <a:gd name="T20" fmla="*/ 34 w 67"/>
                <a:gd name="T21" fmla="*/ 22 h 32"/>
                <a:gd name="T22" fmla="*/ 30 w 67"/>
                <a:gd name="T23" fmla="*/ 20 h 32"/>
                <a:gd name="T24" fmla="*/ 29 w 67"/>
                <a:gd name="T25" fmla="*/ 17 h 32"/>
                <a:gd name="T26" fmla="*/ 29 w 67"/>
                <a:gd name="T27" fmla="*/ 16 h 32"/>
                <a:gd name="T28" fmla="*/ 12 w 67"/>
                <a:gd name="T29" fmla="*/ 16 h 32"/>
                <a:gd name="T30" fmla="*/ 10 w 67"/>
                <a:gd name="T31" fmla="*/ 16 h 32"/>
                <a:gd name="T32" fmla="*/ 9 w 67"/>
                <a:gd name="T33" fmla="*/ 16 h 32"/>
                <a:gd name="T34" fmla="*/ 8 w 67"/>
                <a:gd name="T35" fmla="*/ 15 h 32"/>
                <a:gd name="T36" fmla="*/ 0 w 67"/>
                <a:gd name="T37" fmla="*/ 1 h 32"/>
                <a:gd name="T38" fmla="*/ 0 w 67"/>
                <a:gd name="T3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32">
                  <a:moveTo>
                    <a:pt x="0" y="32"/>
                  </a:moveTo>
                  <a:cubicBezTo>
                    <a:pt x="67" y="32"/>
                    <a:pt x="67" y="32"/>
                    <a:pt x="67" y="3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7"/>
                    <a:pt x="39" y="17"/>
                  </a:cubicBezTo>
                  <a:cubicBezTo>
                    <a:pt x="39" y="18"/>
                    <a:pt x="39" y="19"/>
                    <a:pt x="39" y="20"/>
                  </a:cubicBezTo>
                  <a:cubicBezTo>
                    <a:pt x="38" y="21"/>
                    <a:pt x="36" y="22"/>
                    <a:pt x="34" y="22"/>
                  </a:cubicBezTo>
                  <a:cubicBezTo>
                    <a:pt x="32" y="22"/>
                    <a:pt x="31" y="21"/>
                    <a:pt x="30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9" y="17"/>
                    <a:pt x="29" y="16"/>
                    <a:pt x="29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6" name="íṡlîḓé"/>
            <p:cNvSpPr/>
            <p:nvPr/>
          </p:nvSpPr>
          <p:spPr bwMode="auto">
            <a:xfrm>
              <a:off x="4348657" y="3962282"/>
              <a:ext cx="208320" cy="96808"/>
            </a:xfrm>
            <a:custGeom>
              <a:avLst/>
              <a:gdLst>
                <a:gd name="T0" fmla="*/ 47 w 47"/>
                <a:gd name="T1" fmla="*/ 22 h 22"/>
                <a:gd name="T2" fmla="*/ 47 w 47"/>
                <a:gd name="T3" fmla="*/ 10 h 22"/>
                <a:gd name="T4" fmla="*/ 38 w 47"/>
                <a:gd name="T5" fmla="*/ 0 h 22"/>
                <a:gd name="T6" fmla="*/ 9 w 47"/>
                <a:gd name="T7" fmla="*/ 0 h 22"/>
                <a:gd name="T8" fmla="*/ 0 w 47"/>
                <a:gd name="T9" fmla="*/ 10 h 22"/>
                <a:gd name="T10" fmla="*/ 0 w 47"/>
                <a:gd name="T11" fmla="*/ 22 h 22"/>
                <a:gd name="T12" fmla="*/ 8 w 47"/>
                <a:gd name="T13" fmla="*/ 22 h 22"/>
                <a:gd name="T14" fmla="*/ 8 w 47"/>
                <a:gd name="T15" fmla="*/ 10 h 22"/>
                <a:gd name="T16" fmla="*/ 9 w 47"/>
                <a:gd name="T17" fmla="*/ 8 h 22"/>
                <a:gd name="T18" fmla="*/ 38 w 47"/>
                <a:gd name="T19" fmla="*/ 8 h 22"/>
                <a:gd name="T20" fmla="*/ 39 w 47"/>
                <a:gd name="T21" fmla="*/ 10 h 22"/>
                <a:gd name="T22" fmla="*/ 39 w 47"/>
                <a:gd name="T23" fmla="*/ 22 h 22"/>
                <a:gd name="T24" fmla="*/ 47 w 47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2">
                  <a:moveTo>
                    <a:pt x="47" y="22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47" y="5"/>
                    <a:pt x="43" y="0"/>
                    <a:pt x="3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8" y="8"/>
                    <a:pt x="9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9" y="9"/>
                    <a:pt x="39" y="10"/>
                  </a:cubicBezTo>
                  <a:cubicBezTo>
                    <a:pt x="39" y="22"/>
                    <a:pt x="39" y="22"/>
                    <a:pt x="39" y="22"/>
                  </a:cubicBezTo>
                  <a:lnTo>
                    <a:pt x="47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7" name="iślïḋe"/>
            <p:cNvSpPr/>
            <p:nvPr/>
          </p:nvSpPr>
          <p:spPr bwMode="auto">
            <a:xfrm>
              <a:off x="3519053" y="1250443"/>
              <a:ext cx="308804" cy="308804"/>
            </a:xfrm>
            <a:custGeom>
              <a:avLst/>
              <a:gdLst>
                <a:gd name="T0" fmla="*/ 35 w 70"/>
                <a:gd name="T1" fmla="*/ 70 h 70"/>
                <a:gd name="T2" fmla="*/ 46 w 70"/>
                <a:gd name="T3" fmla="*/ 68 h 70"/>
                <a:gd name="T4" fmla="*/ 63 w 70"/>
                <a:gd name="T5" fmla="*/ 55 h 70"/>
                <a:gd name="T6" fmla="*/ 70 w 70"/>
                <a:gd name="T7" fmla="*/ 35 h 70"/>
                <a:gd name="T8" fmla="*/ 35 w 70"/>
                <a:gd name="T9" fmla="*/ 0 h 70"/>
                <a:gd name="T10" fmla="*/ 35 w 70"/>
                <a:gd name="T11" fmla="*/ 24 h 70"/>
                <a:gd name="T12" fmla="*/ 45 w 70"/>
                <a:gd name="T13" fmla="*/ 35 h 70"/>
                <a:gd name="T14" fmla="*/ 35 w 70"/>
                <a:gd name="T15" fmla="*/ 45 h 70"/>
                <a:gd name="T16" fmla="*/ 35 w 70"/>
                <a:gd name="T17" fmla="*/ 70 h 70"/>
                <a:gd name="T18" fmla="*/ 35 w 70"/>
                <a:gd name="T19" fmla="*/ 0 h 70"/>
                <a:gd name="T20" fmla="*/ 0 w 70"/>
                <a:gd name="T21" fmla="*/ 35 h 70"/>
                <a:gd name="T22" fmla="*/ 35 w 70"/>
                <a:gd name="T23" fmla="*/ 70 h 70"/>
                <a:gd name="T24" fmla="*/ 35 w 70"/>
                <a:gd name="T25" fmla="*/ 70 h 70"/>
                <a:gd name="T26" fmla="*/ 35 w 70"/>
                <a:gd name="T27" fmla="*/ 45 h 70"/>
                <a:gd name="T28" fmla="*/ 35 w 70"/>
                <a:gd name="T29" fmla="*/ 45 h 70"/>
                <a:gd name="T30" fmla="*/ 35 w 70"/>
                <a:gd name="T31" fmla="*/ 45 h 70"/>
                <a:gd name="T32" fmla="*/ 25 w 70"/>
                <a:gd name="T33" fmla="*/ 35 h 70"/>
                <a:gd name="T34" fmla="*/ 35 w 70"/>
                <a:gd name="T35" fmla="*/ 24 h 70"/>
                <a:gd name="T36" fmla="*/ 35 w 70"/>
                <a:gd name="T37" fmla="*/ 24 h 70"/>
                <a:gd name="T38" fmla="*/ 35 w 70"/>
                <a:gd name="T3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70">
                  <a:moveTo>
                    <a:pt x="35" y="70"/>
                  </a:moveTo>
                  <a:cubicBezTo>
                    <a:pt x="39" y="70"/>
                    <a:pt x="43" y="69"/>
                    <a:pt x="46" y="68"/>
                  </a:cubicBezTo>
                  <a:cubicBezTo>
                    <a:pt x="52" y="63"/>
                    <a:pt x="57" y="59"/>
                    <a:pt x="63" y="55"/>
                  </a:cubicBezTo>
                  <a:cubicBezTo>
                    <a:pt x="67" y="49"/>
                    <a:pt x="70" y="42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0" y="24"/>
                    <a:pt x="45" y="29"/>
                    <a:pt x="45" y="35"/>
                  </a:cubicBezTo>
                  <a:cubicBezTo>
                    <a:pt x="45" y="40"/>
                    <a:pt x="40" y="45"/>
                    <a:pt x="35" y="45"/>
                  </a:cubicBezTo>
                  <a:lnTo>
                    <a:pt x="35" y="70"/>
                  </a:lnTo>
                  <a:close/>
                  <a:moveTo>
                    <a:pt x="35" y="0"/>
                  </a:moveTo>
                  <a:cubicBezTo>
                    <a:pt x="15" y="0"/>
                    <a:pt x="0" y="15"/>
                    <a:pt x="0" y="35"/>
                  </a:cubicBezTo>
                  <a:cubicBezTo>
                    <a:pt x="0" y="54"/>
                    <a:pt x="1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29" y="45"/>
                    <a:pt x="25" y="40"/>
                    <a:pt x="25" y="35"/>
                  </a:cubicBezTo>
                  <a:cubicBezTo>
                    <a:pt x="25" y="29"/>
                    <a:pt x="29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8" name="íşļiďè"/>
            <p:cNvSpPr/>
            <p:nvPr/>
          </p:nvSpPr>
          <p:spPr bwMode="auto">
            <a:xfrm>
              <a:off x="3376905" y="1625420"/>
              <a:ext cx="257337" cy="216898"/>
            </a:xfrm>
            <a:custGeom>
              <a:avLst/>
              <a:gdLst>
                <a:gd name="T0" fmla="*/ 15 w 58"/>
                <a:gd name="T1" fmla="*/ 49 h 49"/>
                <a:gd name="T2" fmla="*/ 17 w 58"/>
                <a:gd name="T3" fmla="*/ 49 h 49"/>
                <a:gd name="T4" fmla="*/ 21 w 58"/>
                <a:gd name="T5" fmla="*/ 43 h 49"/>
                <a:gd name="T6" fmla="*/ 15 w 58"/>
                <a:gd name="T7" fmla="*/ 43 h 49"/>
                <a:gd name="T8" fmla="*/ 15 w 58"/>
                <a:gd name="T9" fmla="*/ 49 h 49"/>
                <a:gd name="T10" fmla="*/ 15 w 58"/>
                <a:gd name="T11" fmla="*/ 31 h 49"/>
                <a:gd name="T12" fmla="*/ 19 w 58"/>
                <a:gd name="T13" fmla="*/ 25 h 49"/>
                <a:gd name="T14" fmla="*/ 27 w 58"/>
                <a:gd name="T15" fmla="*/ 36 h 49"/>
                <a:gd name="T16" fmla="*/ 35 w 58"/>
                <a:gd name="T17" fmla="*/ 26 h 49"/>
                <a:gd name="T18" fmla="*/ 41 w 58"/>
                <a:gd name="T19" fmla="*/ 16 h 49"/>
                <a:gd name="T20" fmla="*/ 41 w 58"/>
                <a:gd name="T21" fmla="*/ 16 h 49"/>
                <a:gd name="T22" fmla="*/ 42 w 58"/>
                <a:gd name="T23" fmla="*/ 17 h 49"/>
                <a:gd name="T24" fmla="*/ 58 w 58"/>
                <a:gd name="T25" fmla="*/ 0 h 49"/>
                <a:gd name="T26" fmla="*/ 15 w 58"/>
                <a:gd name="T27" fmla="*/ 0 h 49"/>
                <a:gd name="T28" fmla="*/ 15 w 58"/>
                <a:gd name="T29" fmla="*/ 7 h 49"/>
                <a:gd name="T30" fmla="*/ 20 w 58"/>
                <a:gd name="T31" fmla="*/ 12 h 49"/>
                <a:gd name="T32" fmla="*/ 15 w 58"/>
                <a:gd name="T33" fmla="*/ 17 h 49"/>
                <a:gd name="T34" fmla="*/ 15 w 58"/>
                <a:gd name="T35" fmla="*/ 31 h 49"/>
                <a:gd name="T36" fmla="*/ 0 w 58"/>
                <a:gd name="T37" fmla="*/ 49 h 49"/>
                <a:gd name="T38" fmla="*/ 15 w 58"/>
                <a:gd name="T39" fmla="*/ 49 h 49"/>
                <a:gd name="T40" fmla="*/ 15 w 58"/>
                <a:gd name="T41" fmla="*/ 43 h 49"/>
                <a:gd name="T42" fmla="*/ 5 w 58"/>
                <a:gd name="T43" fmla="*/ 43 h 49"/>
                <a:gd name="T44" fmla="*/ 5 w 58"/>
                <a:gd name="T45" fmla="*/ 43 h 49"/>
                <a:gd name="T46" fmla="*/ 15 w 58"/>
                <a:gd name="T47" fmla="*/ 31 h 49"/>
                <a:gd name="T48" fmla="*/ 15 w 58"/>
                <a:gd name="T49" fmla="*/ 17 h 49"/>
                <a:gd name="T50" fmla="*/ 15 w 58"/>
                <a:gd name="T51" fmla="*/ 17 h 49"/>
                <a:gd name="T52" fmla="*/ 9 w 58"/>
                <a:gd name="T53" fmla="*/ 12 h 49"/>
                <a:gd name="T54" fmla="*/ 15 w 58"/>
                <a:gd name="T55" fmla="*/ 7 h 49"/>
                <a:gd name="T56" fmla="*/ 15 w 58"/>
                <a:gd name="T57" fmla="*/ 7 h 49"/>
                <a:gd name="T58" fmla="*/ 15 w 58"/>
                <a:gd name="T59" fmla="*/ 7 h 49"/>
                <a:gd name="T60" fmla="*/ 15 w 58"/>
                <a:gd name="T61" fmla="*/ 0 h 49"/>
                <a:gd name="T62" fmla="*/ 0 w 58"/>
                <a:gd name="T63" fmla="*/ 0 h 49"/>
                <a:gd name="T64" fmla="*/ 0 w 58"/>
                <a:gd name="T6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49">
                  <a:moveTo>
                    <a:pt x="15" y="49"/>
                  </a:moveTo>
                  <a:cubicBezTo>
                    <a:pt x="17" y="49"/>
                    <a:pt x="17" y="49"/>
                    <a:pt x="17" y="49"/>
                  </a:cubicBezTo>
                  <a:cubicBezTo>
                    <a:pt x="18" y="47"/>
                    <a:pt x="20" y="45"/>
                    <a:pt x="21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5" y="31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2"/>
                    <a:pt x="32" y="29"/>
                    <a:pt x="35" y="2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7" y="11"/>
                    <a:pt x="53" y="6"/>
                    <a:pt x="5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7"/>
                    <a:pt x="20" y="9"/>
                    <a:pt x="20" y="12"/>
                  </a:cubicBezTo>
                  <a:cubicBezTo>
                    <a:pt x="20" y="15"/>
                    <a:pt x="18" y="17"/>
                    <a:pt x="15" y="17"/>
                  </a:cubicBezTo>
                  <a:lnTo>
                    <a:pt x="15" y="31"/>
                  </a:lnTo>
                  <a:close/>
                  <a:moveTo>
                    <a:pt x="0" y="4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2" y="17"/>
                    <a:pt x="9" y="15"/>
                    <a:pt x="9" y="12"/>
                  </a:cubicBezTo>
                  <a:cubicBezTo>
                    <a:pt x="9" y="9"/>
                    <a:pt x="12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9" name="ïṧļiḋé"/>
            <p:cNvSpPr/>
            <p:nvPr/>
          </p:nvSpPr>
          <p:spPr bwMode="auto">
            <a:xfrm>
              <a:off x="3946722" y="1143832"/>
              <a:ext cx="164205" cy="234054"/>
            </a:xfrm>
            <a:custGeom>
              <a:avLst/>
              <a:gdLst>
                <a:gd name="T0" fmla="*/ 37 w 37"/>
                <a:gd name="T1" fmla="*/ 35 h 53"/>
                <a:gd name="T2" fmla="*/ 37 w 37"/>
                <a:gd name="T3" fmla="*/ 0 h 53"/>
                <a:gd name="T4" fmla="*/ 19 w 37"/>
                <a:gd name="T5" fmla="*/ 0 h 53"/>
                <a:gd name="T6" fmla="*/ 0 w 37"/>
                <a:gd name="T7" fmla="*/ 49 h 53"/>
                <a:gd name="T8" fmla="*/ 10 w 37"/>
                <a:gd name="T9" fmla="*/ 53 h 53"/>
                <a:gd name="T10" fmla="*/ 34 w 37"/>
                <a:gd name="T11" fmla="*/ 43 h 53"/>
                <a:gd name="T12" fmla="*/ 37 w 37"/>
                <a:gd name="T1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3">
                  <a:moveTo>
                    <a:pt x="37" y="35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8" y="50"/>
                    <a:pt x="26" y="46"/>
                    <a:pt x="34" y="43"/>
                  </a:cubicBezTo>
                  <a:lnTo>
                    <a:pt x="37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0" name="îŝḻíḍe"/>
            <p:cNvSpPr/>
            <p:nvPr/>
          </p:nvSpPr>
          <p:spPr bwMode="auto">
            <a:xfrm>
              <a:off x="4124407" y="1143832"/>
              <a:ext cx="30635" cy="84553"/>
            </a:xfrm>
            <a:custGeom>
              <a:avLst/>
              <a:gdLst>
                <a:gd name="T0" fmla="*/ 0 w 7"/>
                <a:gd name="T1" fmla="*/ 19 h 19"/>
                <a:gd name="T2" fmla="*/ 6 w 7"/>
                <a:gd name="T3" fmla="*/ 0 h 19"/>
                <a:gd name="T4" fmla="*/ 7 w 7"/>
                <a:gd name="T5" fmla="*/ 0 h 19"/>
                <a:gd name="T6" fmla="*/ 0 w 7"/>
                <a:gd name="T7" fmla="*/ 0 h 19"/>
                <a:gd name="T8" fmla="*/ 0 w 7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9">
                  <a:moveTo>
                    <a:pt x="0" y="19"/>
                  </a:moveTo>
                  <a:cubicBezTo>
                    <a:pt x="6" y="15"/>
                    <a:pt x="6" y="7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1" name="ïŝlíḓé"/>
            <p:cNvSpPr/>
            <p:nvPr/>
          </p:nvSpPr>
          <p:spPr bwMode="auto">
            <a:xfrm>
              <a:off x="4124407" y="1143832"/>
              <a:ext cx="136021" cy="181361"/>
            </a:xfrm>
            <a:custGeom>
              <a:avLst/>
              <a:gdLst>
                <a:gd name="T0" fmla="*/ 9 w 31"/>
                <a:gd name="T1" fmla="*/ 0 h 41"/>
                <a:gd name="T2" fmla="*/ 9 w 31"/>
                <a:gd name="T3" fmla="*/ 0 h 41"/>
                <a:gd name="T4" fmla="*/ 0 w 31"/>
                <a:gd name="T5" fmla="*/ 21 h 41"/>
                <a:gd name="T6" fmla="*/ 0 w 31"/>
                <a:gd name="T7" fmla="*/ 35 h 41"/>
                <a:gd name="T8" fmla="*/ 2 w 31"/>
                <a:gd name="T9" fmla="*/ 41 h 41"/>
                <a:gd name="T10" fmla="*/ 31 w 31"/>
                <a:gd name="T11" fmla="*/ 32 h 41"/>
                <a:gd name="T12" fmla="*/ 18 w 31"/>
                <a:gd name="T13" fmla="*/ 0 h 41"/>
                <a:gd name="T14" fmla="*/ 9 w 3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8" y="18"/>
                    <a:pt x="0" y="2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1" y="37"/>
                    <a:pt x="21" y="35"/>
                    <a:pt x="31" y="32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2" name="iṡḷïḋé"/>
            <p:cNvSpPr/>
            <p:nvPr/>
          </p:nvSpPr>
          <p:spPr bwMode="auto">
            <a:xfrm>
              <a:off x="4031275" y="1113197"/>
              <a:ext cx="171558" cy="22057"/>
            </a:xfrm>
            <a:custGeom>
              <a:avLst/>
              <a:gdLst>
                <a:gd name="T0" fmla="*/ 140 w 140"/>
                <a:gd name="T1" fmla="*/ 0 h 18"/>
                <a:gd name="T2" fmla="*/ 0 w 140"/>
                <a:gd name="T3" fmla="*/ 0 h 18"/>
                <a:gd name="T4" fmla="*/ 0 w 140"/>
                <a:gd name="T5" fmla="*/ 18 h 18"/>
                <a:gd name="T6" fmla="*/ 65 w 140"/>
                <a:gd name="T7" fmla="*/ 18 h 18"/>
                <a:gd name="T8" fmla="*/ 76 w 140"/>
                <a:gd name="T9" fmla="*/ 18 h 18"/>
                <a:gd name="T10" fmla="*/ 140 w 140"/>
                <a:gd name="T11" fmla="*/ 18 h 18"/>
                <a:gd name="T12" fmla="*/ 140 w 14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8">
                  <a:moveTo>
                    <a:pt x="14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5" y="18"/>
                  </a:lnTo>
                  <a:lnTo>
                    <a:pt x="76" y="18"/>
                  </a:lnTo>
                  <a:lnTo>
                    <a:pt x="140" y="18"/>
                  </a:lnTo>
                  <a:lnTo>
                    <a:pt x="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3" name="ïşḷídè"/>
            <p:cNvSpPr/>
            <p:nvPr/>
          </p:nvSpPr>
          <p:spPr bwMode="auto">
            <a:xfrm>
              <a:off x="3351171" y="3599560"/>
              <a:ext cx="247533" cy="145824"/>
            </a:xfrm>
            <a:custGeom>
              <a:avLst/>
              <a:gdLst>
                <a:gd name="T0" fmla="*/ 32 w 56"/>
                <a:gd name="T1" fmla="*/ 0 h 33"/>
                <a:gd name="T2" fmla="*/ 32 w 56"/>
                <a:gd name="T3" fmla="*/ 6 h 33"/>
                <a:gd name="T4" fmla="*/ 0 w 56"/>
                <a:gd name="T5" fmla="*/ 33 h 33"/>
                <a:gd name="T6" fmla="*/ 32 w 56"/>
                <a:gd name="T7" fmla="*/ 27 h 33"/>
                <a:gd name="T8" fmla="*/ 32 w 56"/>
                <a:gd name="T9" fmla="*/ 32 h 33"/>
                <a:gd name="T10" fmla="*/ 56 w 56"/>
                <a:gd name="T11" fmla="*/ 16 h 33"/>
                <a:gd name="T12" fmla="*/ 32 w 56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3">
                  <a:moveTo>
                    <a:pt x="32" y="0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4" y="6"/>
                    <a:pt x="0" y="33"/>
                    <a:pt x="0" y="33"/>
                  </a:cubicBezTo>
                  <a:cubicBezTo>
                    <a:pt x="0" y="33"/>
                    <a:pt x="9" y="27"/>
                    <a:pt x="32" y="2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56" y="16"/>
                    <a:pt x="56" y="16"/>
                    <a:pt x="56" y="16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4" name="íšlïďé"/>
            <p:cNvSpPr/>
            <p:nvPr/>
          </p:nvSpPr>
          <p:spPr bwMode="auto">
            <a:xfrm>
              <a:off x="3329114" y="3728228"/>
              <a:ext cx="242632" cy="145824"/>
            </a:xfrm>
            <a:custGeom>
              <a:avLst/>
              <a:gdLst>
                <a:gd name="T0" fmla="*/ 24 w 55"/>
                <a:gd name="T1" fmla="*/ 33 h 33"/>
                <a:gd name="T2" fmla="*/ 24 w 55"/>
                <a:gd name="T3" fmla="*/ 28 h 33"/>
                <a:gd name="T4" fmla="*/ 55 w 55"/>
                <a:gd name="T5" fmla="*/ 0 h 33"/>
                <a:gd name="T6" fmla="*/ 24 w 55"/>
                <a:gd name="T7" fmla="*/ 7 h 33"/>
                <a:gd name="T8" fmla="*/ 24 w 55"/>
                <a:gd name="T9" fmla="*/ 1 h 33"/>
                <a:gd name="T10" fmla="*/ 0 w 55"/>
                <a:gd name="T11" fmla="*/ 17 h 33"/>
                <a:gd name="T12" fmla="*/ 24 w 55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3">
                  <a:moveTo>
                    <a:pt x="24" y="33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52" y="28"/>
                    <a:pt x="55" y="0"/>
                    <a:pt x="55" y="0"/>
                  </a:cubicBezTo>
                  <a:cubicBezTo>
                    <a:pt x="55" y="0"/>
                    <a:pt x="47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24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5" name="î$lîďe"/>
            <p:cNvSpPr/>
            <p:nvPr/>
          </p:nvSpPr>
          <p:spPr bwMode="auto">
            <a:xfrm>
              <a:off x="5196643" y="1104619"/>
              <a:ext cx="203418" cy="203419"/>
            </a:xfrm>
            <a:custGeom>
              <a:avLst/>
              <a:gdLst>
                <a:gd name="T0" fmla="*/ 34 w 46"/>
                <a:gd name="T1" fmla="*/ 43 h 46"/>
                <a:gd name="T2" fmla="*/ 43 w 46"/>
                <a:gd name="T3" fmla="*/ 34 h 46"/>
                <a:gd name="T4" fmla="*/ 45 w 46"/>
                <a:gd name="T5" fmla="*/ 27 h 46"/>
                <a:gd name="T6" fmla="*/ 45 w 46"/>
                <a:gd name="T7" fmla="*/ 18 h 46"/>
                <a:gd name="T8" fmla="*/ 43 w 46"/>
                <a:gd name="T9" fmla="*/ 11 h 46"/>
                <a:gd name="T10" fmla="*/ 34 w 46"/>
                <a:gd name="T11" fmla="*/ 3 h 46"/>
                <a:gd name="T12" fmla="*/ 31 w 46"/>
                <a:gd name="T13" fmla="*/ 1 h 46"/>
                <a:gd name="T14" fmla="*/ 24 w 46"/>
                <a:gd name="T15" fmla="*/ 0 h 46"/>
                <a:gd name="T16" fmla="*/ 25 w 46"/>
                <a:gd name="T17" fmla="*/ 2 h 46"/>
                <a:gd name="T18" fmla="*/ 28 w 46"/>
                <a:gd name="T19" fmla="*/ 2 h 46"/>
                <a:gd name="T20" fmla="*/ 31 w 46"/>
                <a:gd name="T21" fmla="*/ 3 h 46"/>
                <a:gd name="T22" fmla="*/ 30 w 46"/>
                <a:gd name="T23" fmla="*/ 3 h 46"/>
                <a:gd name="T24" fmla="*/ 26 w 46"/>
                <a:gd name="T25" fmla="*/ 5 h 46"/>
                <a:gd name="T26" fmla="*/ 27 w 46"/>
                <a:gd name="T27" fmla="*/ 7 h 46"/>
                <a:gd name="T28" fmla="*/ 29 w 46"/>
                <a:gd name="T29" fmla="*/ 8 h 46"/>
                <a:gd name="T30" fmla="*/ 32 w 46"/>
                <a:gd name="T31" fmla="*/ 4 h 46"/>
                <a:gd name="T32" fmla="*/ 35 w 46"/>
                <a:gd name="T33" fmla="*/ 5 h 46"/>
                <a:gd name="T34" fmla="*/ 37 w 46"/>
                <a:gd name="T35" fmla="*/ 6 h 46"/>
                <a:gd name="T36" fmla="*/ 38 w 46"/>
                <a:gd name="T37" fmla="*/ 9 h 46"/>
                <a:gd name="T38" fmla="*/ 37 w 46"/>
                <a:gd name="T39" fmla="*/ 11 h 46"/>
                <a:gd name="T40" fmla="*/ 36 w 46"/>
                <a:gd name="T41" fmla="*/ 9 h 46"/>
                <a:gd name="T42" fmla="*/ 33 w 46"/>
                <a:gd name="T43" fmla="*/ 10 h 46"/>
                <a:gd name="T44" fmla="*/ 35 w 46"/>
                <a:gd name="T45" fmla="*/ 11 h 46"/>
                <a:gd name="T46" fmla="*/ 30 w 46"/>
                <a:gd name="T47" fmla="*/ 13 h 46"/>
                <a:gd name="T48" fmla="*/ 28 w 46"/>
                <a:gd name="T49" fmla="*/ 15 h 46"/>
                <a:gd name="T50" fmla="*/ 25 w 46"/>
                <a:gd name="T51" fmla="*/ 17 h 46"/>
                <a:gd name="T52" fmla="*/ 26 w 46"/>
                <a:gd name="T53" fmla="*/ 27 h 46"/>
                <a:gd name="T54" fmla="*/ 29 w 46"/>
                <a:gd name="T55" fmla="*/ 28 h 46"/>
                <a:gd name="T56" fmla="*/ 31 w 46"/>
                <a:gd name="T57" fmla="*/ 28 h 46"/>
                <a:gd name="T58" fmla="*/ 36 w 46"/>
                <a:gd name="T59" fmla="*/ 31 h 46"/>
                <a:gd name="T60" fmla="*/ 38 w 46"/>
                <a:gd name="T61" fmla="*/ 33 h 46"/>
                <a:gd name="T62" fmla="*/ 41 w 46"/>
                <a:gd name="T63" fmla="*/ 34 h 46"/>
                <a:gd name="T64" fmla="*/ 26 w 46"/>
                <a:gd name="T65" fmla="*/ 40 h 46"/>
                <a:gd name="T66" fmla="*/ 0 w 46"/>
                <a:gd name="T67" fmla="*/ 19 h 46"/>
                <a:gd name="T68" fmla="*/ 0 w 46"/>
                <a:gd name="T69" fmla="*/ 28 h 46"/>
                <a:gd name="T70" fmla="*/ 4 w 46"/>
                <a:gd name="T71" fmla="*/ 37 h 46"/>
                <a:gd name="T72" fmla="*/ 14 w 46"/>
                <a:gd name="T73" fmla="*/ 44 h 46"/>
                <a:gd name="T74" fmla="*/ 23 w 46"/>
                <a:gd name="T75" fmla="*/ 36 h 46"/>
                <a:gd name="T76" fmla="*/ 22 w 46"/>
                <a:gd name="T77" fmla="*/ 33 h 46"/>
                <a:gd name="T78" fmla="*/ 23 w 46"/>
                <a:gd name="T79" fmla="*/ 29 h 46"/>
                <a:gd name="T80" fmla="*/ 21 w 46"/>
                <a:gd name="T81" fmla="*/ 28 h 46"/>
                <a:gd name="T82" fmla="*/ 18 w 46"/>
                <a:gd name="T83" fmla="*/ 26 h 46"/>
                <a:gd name="T84" fmla="*/ 13 w 46"/>
                <a:gd name="T85" fmla="*/ 24 h 46"/>
                <a:gd name="T86" fmla="*/ 11 w 46"/>
                <a:gd name="T87" fmla="*/ 20 h 46"/>
                <a:gd name="T88" fmla="*/ 10 w 46"/>
                <a:gd name="T89" fmla="*/ 20 h 46"/>
                <a:gd name="T90" fmla="*/ 9 w 46"/>
                <a:gd name="T91" fmla="*/ 21 h 46"/>
                <a:gd name="T92" fmla="*/ 8 w 46"/>
                <a:gd name="T93" fmla="*/ 17 h 46"/>
                <a:gd name="T94" fmla="*/ 8 w 46"/>
                <a:gd name="T95" fmla="*/ 13 h 46"/>
                <a:gd name="T96" fmla="*/ 10 w 46"/>
                <a:gd name="T97" fmla="*/ 9 h 46"/>
                <a:gd name="T98" fmla="*/ 9 w 46"/>
                <a:gd name="T99" fmla="*/ 6 h 46"/>
                <a:gd name="T100" fmla="*/ 20 w 46"/>
                <a:gd name="T101" fmla="*/ 1 h 46"/>
                <a:gd name="T102" fmla="*/ 24 w 46"/>
                <a:gd name="T103" fmla="*/ 0 h 46"/>
                <a:gd name="T104" fmla="*/ 14 w 46"/>
                <a:gd name="T105" fmla="*/ 1 h 46"/>
                <a:gd name="T106" fmla="*/ 6 w 46"/>
                <a:gd name="T107" fmla="*/ 6 h 46"/>
                <a:gd name="T108" fmla="*/ 1 w 46"/>
                <a:gd name="T109" fmla="*/ 14 h 46"/>
                <a:gd name="T110" fmla="*/ 24 w 46"/>
                <a:gd name="T111" fmla="*/ 29 h 46"/>
                <a:gd name="T112" fmla="*/ 21 w 46"/>
                <a:gd name="T113" fmla="*/ 25 h 46"/>
                <a:gd name="T114" fmla="*/ 20 w 46"/>
                <a:gd name="T115" fmla="*/ 23 h 46"/>
                <a:gd name="T116" fmla="*/ 16 w 46"/>
                <a:gd name="T117" fmla="*/ 24 h 46"/>
                <a:gd name="T118" fmla="*/ 18 w 46"/>
                <a:gd name="T119" fmla="*/ 19 h 46"/>
                <a:gd name="T120" fmla="*/ 22 w 46"/>
                <a:gd name="T121" fmla="*/ 19 h 46"/>
                <a:gd name="T122" fmla="*/ 24 w 46"/>
                <a:gd name="T12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" h="46">
                  <a:moveTo>
                    <a:pt x="24" y="46"/>
                  </a:moveTo>
                  <a:cubicBezTo>
                    <a:pt x="25" y="46"/>
                    <a:pt x="27" y="45"/>
                    <a:pt x="28" y="45"/>
                  </a:cubicBezTo>
                  <a:cubicBezTo>
                    <a:pt x="29" y="45"/>
                    <a:pt x="29" y="45"/>
                    <a:pt x="30" y="45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2" y="44"/>
                    <a:pt x="32" y="44"/>
                    <a:pt x="33" y="43"/>
                  </a:cubicBezTo>
                  <a:cubicBezTo>
                    <a:pt x="33" y="43"/>
                    <a:pt x="34" y="43"/>
                    <a:pt x="34" y="43"/>
                  </a:cubicBezTo>
                  <a:cubicBezTo>
                    <a:pt x="36" y="42"/>
                    <a:pt x="37" y="41"/>
                    <a:pt x="38" y="40"/>
                  </a:cubicBezTo>
                  <a:cubicBezTo>
                    <a:pt x="38" y="40"/>
                    <a:pt x="39" y="39"/>
                    <a:pt x="39" y="39"/>
                  </a:cubicBezTo>
                  <a:cubicBezTo>
                    <a:pt x="39" y="39"/>
                    <a:pt x="39" y="39"/>
                    <a:pt x="40" y="38"/>
                  </a:cubicBezTo>
                  <a:cubicBezTo>
                    <a:pt x="40" y="38"/>
                    <a:pt x="40" y="37"/>
                    <a:pt x="41" y="37"/>
                  </a:cubicBezTo>
                  <a:cubicBezTo>
                    <a:pt x="41" y="36"/>
                    <a:pt x="42" y="36"/>
                    <a:pt x="42" y="35"/>
                  </a:cubicBezTo>
                  <a:cubicBezTo>
                    <a:pt x="42" y="35"/>
                    <a:pt x="43" y="34"/>
                    <a:pt x="43" y="34"/>
                  </a:cubicBezTo>
                  <a:cubicBezTo>
                    <a:pt x="43" y="34"/>
                    <a:pt x="43" y="34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30"/>
                    <a:pt x="45" y="29"/>
                    <a:pt x="45" y="28"/>
                  </a:cubicBezTo>
                  <a:cubicBezTo>
                    <a:pt x="45" y="28"/>
                    <a:pt x="45" y="28"/>
                    <a:pt x="45" y="27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6"/>
                    <a:pt x="46" y="25"/>
                    <a:pt x="46" y="25"/>
                  </a:cubicBezTo>
                  <a:cubicBezTo>
                    <a:pt x="46" y="24"/>
                    <a:pt x="46" y="23"/>
                    <a:pt x="46" y="23"/>
                  </a:cubicBezTo>
                  <a:cubicBezTo>
                    <a:pt x="46" y="22"/>
                    <a:pt x="46" y="21"/>
                    <a:pt x="46" y="20"/>
                  </a:cubicBezTo>
                  <a:cubicBezTo>
                    <a:pt x="46" y="20"/>
                    <a:pt x="46" y="20"/>
                    <a:pt x="45" y="19"/>
                  </a:cubicBezTo>
                  <a:cubicBezTo>
                    <a:pt x="45" y="19"/>
                    <a:pt x="45" y="18"/>
                    <a:pt x="45" y="18"/>
                  </a:cubicBezTo>
                  <a:cubicBezTo>
                    <a:pt x="45" y="18"/>
                    <a:pt x="45" y="17"/>
                    <a:pt x="45" y="17"/>
                  </a:cubicBezTo>
                  <a:cubicBezTo>
                    <a:pt x="45" y="16"/>
                    <a:pt x="45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3"/>
                    <a:pt x="43" y="13"/>
                  </a:cubicBez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2" y="10"/>
                    <a:pt x="41" y="9"/>
                    <a:pt x="41" y="8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39" y="7"/>
                    <a:pt x="39" y="7"/>
                    <a:pt x="39" y="6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8" y="5"/>
                    <a:pt x="37" y="5"/>
                    <a:pt x="36" y="4"/>
                  </a:cubicBezTo>
                  <a:cubicBezTo>
                    <a:pt x="36" y="4"/>
                    <a:pt x="35" y="3"/>
                    <a:pt x="34" y="3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6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1"/>
                    <a:pt x="28" y="1"/>
                  </a:cubicBezTo>
                  <a:cubicBezTo>
                    <a:pt x="28" y="1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30" y="2"/>
                    <a:pt x="30" y="2"/>
                  </a:cubicBezTo>
                  <a:cubicBezTo>
                    <a:pt x="30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2" y="3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3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4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6" y="6"/>
                    <a:pt x="26" y="6"/>
                  </a:cubicBezTo>
                  <a:cubicBezTo>
                    <a:pt x="26" y="6"/>
                    <a:pt x="26" y="7"/>
                    <a:pt x="27" y="7"/>
                  </a:cubicBezTo>
                  <a:cubicBezTo>
                    <a:pt x="27" y="7"/>
                    <a:pt x="27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7"/>
                    <a:pt x="31" y="6"/>
                  </a:cubicBezTo>
                  <a:cubicBezTo>
                    <a:pt x="31" y="6"/>
                    <a:pt x="31" y="6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5"/>
                    <a:pt x="36" y="5"/>
                  </a:cubicBezTo>
                  <a:cubicBezTo>
                    <a:pt x="36" y="6"/>
                    <a:pt x="36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7"/>
                    <a:pt x="37" y="7"/>
                  </a:cubicBezTo>
                  <a:cubicBezTo>
                    <a:pt x="37" y="7"/>
                    <a:pt x="37" y="7"/>
                    <a:pt x="37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9"/>
                    <a:pt x="37" y="9"/>
                    <a:pt x="37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0"/>
                    <a:pt x="36" y="10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0"/>
                    <a:pt x="35" y="9"/>
                    <a:pt x="34" y="10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9"/>
                    <a:pt x="34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4" y="10"/>
                    <a:pt x="33" y="11"/>
                    <a:pt x="33" y="11"/>
                  </a:cubicBezTo>
                  <a:cubicBezTo>
                    <a:pt x="33" y="11"/>
                    <a:pt x="3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5" y="11"/>
                    <a:pt x="35" y="11"/>
                  </a:cubicBezTo>
                  <a:cubicBezTo>
                    <a:pt x="35" y="11"/>
                    <a:pt x="35" y="12"/>
                    <a:pt x="34" y="12"/>
                  </a:cubicBezTo>
                  <a:cubicBezTo>
                    <a:pt x="34" y="12"/>
                    <a:pt x="33" y="12"/>
                    <a:pt x="33" y="12"/>
                  </a:cubicBezTo>
                  <a:cubicBezTo>
                    <a:pt x="33" y="12"/>
                    <a:pt x="32" y="13"/>
                    <a:pt x="32" y="12"/>
                  </a:cubicBezTo>
                  <a:cubicBezTo>
                    <a:pt x="32" y="12"/>
                    <a:pt x="32" y="12"/>
                    <a:pt x="33" y="12"/>
                  </a:cubicBezTo>
                  <a:cubicBezTo>
                    <a:pt x="32" y="12"/>
                    <a:pt x="32" y="12"/>
                    <a:pt x="31" y="12"/>
                  </a:cubicBezTo>
                  <a:cubicBezTo>
                    <a:pt x="31" y="12"/>
                    <a:pt x="30" y="12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6"/>
                    <a:pt x="27" y="16"/>
                  </a:cubicBezTo>
                  <a:cubicBezTo>
                    <a:pt x="26" y="16"/>
                    <a:pt x="26" y="17"/>
                    <a:pt x="26" y="17"/>
                  </a:cubicBezTo>
                  <a:cubicBezTo>
                    <a:pt x="26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8"/>
                    <a:pt x="24" y="1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5" y="28"/>
                  </a:cubicBezTo>
                  <a:cubicBezTo>
                    <a:pt x="25" y="28"/>
                    <a:pt x="25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7"/>
                    <a:pt x="26" y="27"/>
                    <a:pt x="26" y="27"/>
                  </a:cubicBezTo>
                  <a:cubicBezTo>
                    <a:pt x="27" y="28"/>
                    <a:pt x="27" y="27"/>
                    <a:pt x="27" y="27"/>
                  </a:cubicBezTo>
                  <a:cubicBezTo>
                    <a:pt x="27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9" y="28"/>
                    <a:pt x="29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5" y="30"/>
                    <a:pt x="35" y="30"/>
                  </a:cubicBezTo>
                  <a:cubicBezTo>
                    <a:pt x="35" y="30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8" y="33"/>
                    <a:pt x="38" y="33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38" y="39"/>
                    <a:pt x="33" y="43"/>
                    <a:pt x="28" y="44"/>
                  </a:cubicBezTo>
                  <a:cubicBezTo>
                    <a:pt x="28" y="44"/>
                    <a:pt x="28" y="44"/>
                    <a:pt x="28" y="43"/>
                  </a:cubicBezTo>
                  <a:cubicBezTo>
                    <a:pt x="28" y="43"/>
                    <a:pt x="28" y="42"/>
                    <a:pt x="28" y="42"/>
                  </a:cubicBezTo>
                  <a:cubicBezTo>
                    <a:pt x="28" y="42"/>
                    <a:pt x="27" y="41"/>
                    <a:pt x="27" y="41"/>
                  </a:cubicBezTo>
                  <a:cubicBezTo>
                    <a:pt x="27" y="41"/>
                    <a:pt x="27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5" y="40"/>
                    <a:pt x="25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8"/>
                    <a:pt x="24" y="38"/>
                  </a:cubicBezTo>
                  <a:lnTo>
                    <a:pt x="24" y="46"/>
                  </a:lnTo>
                  <a:close/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0"/>
                    <a:pt x="1" y="31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2" y="32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5" y="37"/>
                    <a:pt x="5" y="38"/>
                    <a:pt x="6" y="38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39"/>
                    <a:pt x="7" y="40"/>
                    <a:pt x="7" y="40"/>
                  </a:cubicBezTo>
                  <a:cubicBezTo>
                    <a:pt x="8" y="41"/>
                    <a:pt x="10" y="42"/>
                    <a:pt x="11" y="43"/>
                  </a:cubicBezTo>
                  <a:cubicBezTo>
                    <a:pt x="11" y="43"/>
                    <a:pt x="12" y="43"/>
                    <a:pt x="12" y="43"/>
                  </a:cubicBezTo>
                  <a:cubicBezTo>
                    <a:pt x="13" y="44"/>
                    <a:pt x="13" y="44"/>
                    <a:pt x="14" y="44"/>
                  </a:cubicBezTo>
                  <a:cubicBezTo>
                    <a:pt x="14" y="44"/>
                    <a:pt x="15" y="44"/>
                    <a:pt x="15" y="45"/>
                  </a:cubicBezTo>
                  <a:cubicBezTo>
                    <a:pt x="18" y="45"/>
                    <a:pt x="20" y="46"/>
                    <a:pt x="23" y="46"/>
                  </a:cubicBezTo>
                  <a:cubicBezTo>
                    <a:pt x="23" y="46"/>
                    <a:pt x="24" y="46"/>
                    <a:pt x="24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7"/>
                    <a:pt x="23" y="37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4" y="31"/>
                    <a:pt x="24" y="31"/>
                  </a:cubicBezTo>
                  <a:cubicBezTo>
                    <a:pt x="24" y="31"/>
                    <a:pt x="24" y="30"/>
                    <a:pt x="24" y="30"/>
                  </a:cubicBezTo>
                  <a:cubicBezTo>
                    <a:pt x="24" y="29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1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7"/>
                  </a:cubicBezTo>
                  <a:cubicBezTo>
                    <a:pt x="20" y="27"/>
                    <a:pt x="20" y="27"/>
                    <a:pt x="19" y="26"/>
                  </a:cubicBezTo>
                  <a:cubicBezTo>
                    <a:pt x="19" y="26"/>
                    <a:pt x="19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26"/>
                    <a:pt x="17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2"/>
                    <a:pt x="12" y="22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0" y="18"/>
                    <a:pt x="9" y="18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9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2"/>
                    <a:pt x="10" y="22"/>
                    <a:pt x="10" y="21"/>
                  </a:cubicBezTo>
                  <a:cubicBezTo>
                    <a:pt x="10" y="21"/>
                    <a:pt x="9" y="21"/>
                    <a:pt x="9" y="21"/>
                  </a:cubicBezTo>
                  <a:cubicBezTo>
                    <a:pt x="9" y="21"/>
                    <a:pt x="10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8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2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10"/>
                    <a:pt x="9" y="10"/>
                    <a:pt x="9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0" y="7"/>
                    <a:pt x="9" y="8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3"/>
                    <a:pt x="15" y="2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2"/>
                    <a:pt x="22" y="2"/>
                  </a:cubicBezTo>
                  <a:cubicBezTo>
                    <a:pt x="22" y="2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7" y="0"/>
                    <a:pt x="15" y="1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2"/>
                    <a:pt x="13" y="2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2" y="2"/>
                    <a:pt x="11" y="2"/>
                    <a:pt x="11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7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4" y="9"/>
                    <a:pt x="3" y="10"/>
                    <a:pt x="3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lose/>
                  <a:moveTo>
                    <a:pt x="24" y="18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8"/>
                    <a:pt x="23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1" y="28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6" y="24"/>
                    <a:pt x="16" y="23"/>
                    <a:pt x="16" y="23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7" y="19"/>
                    <a:pt x="17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8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19"/>
                    <a:pt x="23" y="20"/>
                    <a:pt x="23" y="20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5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6" name="îṣḷidé"/>
            <p:cNvSpPr/>
            <p:nvPr/>
          </p:nvSpPr>
          <p:spPr bwMode="auto">
            <a:xfrm>
              <a:off x="3152654" y="1776145"/>
              <a:ext cx="113963" cy="185037"/>
            </a:xfrm>
            <a:custGeom>
              <a:avLst/>
              <a:gdLst>
                <a:gd name="T0" fmla="*/ 0 w 26"/>
                <a:gd name="T1" fmla="*/ 29 h 42"/>
                <a:gd name="T2" fmla="*/ 0 w 26"/>
                <a:gd name="T3" fmla="*/ 35 h 42"/>
                <a:gd name="T4" fmla="*/ 8 w 26"/>
                <a:gd name="T5" fmla="*/ 42 h 42"/>
                <a:gd name="T6" fmla="*/ 18 w 26"/>
                <a:gd name="T7" fmla="*/ 42 h 42"/>
                <a:gd name="T8" fmla="*/ 26 w 26"/>
                <a:gd name="T9" fmla="*/ 35 h 42"/>
                <a:gd name="T10" fmla="*/ 26 w 26"/>
                <a:gd name="T11" fmla="*/ 29 h 42"/>
                <a:gd name="T12" fmla="*/ 17 w 26"/>
                <a:gd name="T13" fmla="*/ 29 h 42"/>
                <a:gd name="T14" fmla="*/ 17 w 26"/>
                <a:gd name="T15" fmla="*/ 24 h 42"/>
                <a:gd name="T16" fmla="*/ 26 w 26"/>
                <a:gd name="T17" fmla="*/ 24 h 42"/>
                <a:gd name="T18" fmla="*/ 26 w 26"/>
                <a:gd name="T19" fmla="*/ 16 h 42"/>
                <a:gd name="T20" fmla="*/ 17 w 26"/>
                <a:gd name="T21" fmla="*/ 16 h 42"/>
                <a:gd name="T22" fmla="*/ 17 w 26"/>
                <a:gd name="T23" fmla="*/ 10 h 42"/>
                <a:gd name="T24" fmla="*/ 26 w 26"/>
                <a:gd name="T25" fmla="*/ 10 h 42"/>
                <a:gd name="T26" fmla="*/ 26 w 26"/>
                <a:gd name="T27" fmla="*/ 7 h 42"/>
                <a:gd name="T28" fmla="*/ 18 w 26"/>
                <a:gd name="T29" fmla="*/ 0 h 42"/>
                <a:gd name="T30" fmla="*/ 8 w 26"/>
                <a:gd name="T31" fmla="*/ 0 h 42"/>
                <a:gd name="T32" fmla="*/ 0 w 26"/>
                <a:gd name="T33" fmla="*/ 7 h 42"/>
                <a:gd name="T34" fmla="*/ 0 w 26"/>
                <a:gd name="T35" fmla="*/ 10 h 42"/>
                <a:gd name="T36" fmla="*/ 9 w 26"/>
                <a:gd name="T37" fmla="*/ 10 h 42"/>
                <a:gd name="T38" fmla="*/ 9 w 26"/>
                <a:gd name="T39" fmla="*/ 16 h 42"/>
                <a:gd name="T40" fmla="*/ 0 w 26"/>
                <a:gd name="T41" fmla="*/ 16 h 42"/>
                <a:gd name="T42" fmla="*/ 0 w 26"/>
                <a:gd name="T43" fmla="*/ 24 h 42"/>
                <a:gd name="T44" fmla="*/ 9 w 26"/>
                <a:gd name="T45" fmla="*/ 24 h 42"/>
                <a:gd name="T46" fmla="*/ 9 w 26"/>
                <a:gd name="T47" fmla="*/ 29 h 42"/>
                <a:gd name="T48" fmla="*/ 0 w 26"/>
                <a:gd name="T4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42">
                  <a:moveTo>
                    <a:pt x="0" y="29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9"/>
                    <a:pt x="4" y="42"/>
                    <a:pt x="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22" y="42"/>
                    <a:pt x="26" y="39"/>
                    <a:pt x="26" y="35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3"/>
                    <a:pt x="22" y="0"/>
                    <a:pt x="1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9"/>
                    <a:pt x="9" y="29"/>
                    <a:pt x="9" y="29"/>
                  </a:cubicBez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7" name="ï$lïďè"/>
            <p:cNvSpPr/>
            <p:nvPr/>
          </p:nvSpPr>
          <p:spPr bwMode="auto">
            <a:xfrm>
              <a:off x="3120794" y="1944027"/>
              <a:ext cx="177685" cy="113963"/>
            </a:xfrm>
            <a:custGeom>
              <a:avLst/>
              <a:gdLst>
                <a:gd name="T0" fmla="*/ 0 w 40"/>
                <a:gd name="T1" fmla="*/ 1 h 26"/>
                <a:gd name="T2" fmla="*/ 13 w 40"/>
                <a:gd name="T3" fmla="*/ 12 h 26"/>
                <a:gd name="T4" fmla="*/ 17 w 40"/>
                <a:gd name="T5" fmla="*/ 12 h 26"/>
                <a:gd name="T6" fmla="*/ 17 w 40"/>
                <a:gd name="T7" fmla="*/ 20 h 26"/>
                <a:gd name="T8" fmla="*/ 12 w 40"/>
                <a:gd name="T9" fmla="*/ 20 h 26"/>
                <a:gd name="T10" fmla="*/ 12 w 40"/>
                <a:gd name="T11" fmla="*/ 26 h 26"/>
                <a:gd name="T12" fmla="*/ 28 w 40"/>
                <a:gd name="T13" fmla="*/ 26 h 26"/>
                <a:gd name="T14" fmla="*/ 28 w 40"/>
                <a:gd name="T15" fmla="*/ 20 h 26"/>
                <a:gd name="T16" fmla="*/ 23 w 40"/>
                <a:gd name="T17" fmla="*/ 20 h 26"/>
                <a:gd name="T18" fmla="*/ 23 w 40"/>
                <a:gd name="T19" fmla="*/ 12 h 26"/>
                <a:gd name="T20" fmla="*/ 27 w 40"/>
                <a:gd name="T21" fmla="*/ 12 h 26"/>
                <a:gd name="T22" fmla="*/ 40 w 40"/>
                <a:gd name="T23" fmla="*/ 1 h 26"/>
                <a:gd name="T24" fmla="*/ 35 w 40"/>
                <a:gd name="T25" fmla="*/ 0 h 26"/>
                <a:gd name="T26" fmla="*/ 27 w 40"/>
                <a:gd name="T27" fmla="*/ 7 h 26"/>
                <a:gd name="T28" fmla="*/ 13 w 40"/>
                <a:gd name="T29" fmla="*/ 7 h 26"/>
                <a:gd name="T30" fmla="*/ 5 w 40"/>
                <a:gd name="T31" fmla="*/ 0 h 26"/>
                <a:gd name="T32" fmla="*/ 0 w 40"/>
                <a:gd name="T3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26">
                  <a:moveTo>
                    <a:pt x="0" y="1"/>
                  </a:moveTo>
                  <a:cubicBezTo>
                    <a:pt x="1" y="7"/>
                    <a:pt x="7" y="12"/>
                    <a:pt x="13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33" y="12"/>
                    <a:pt x="39" y="6"/>
                    <a:pt x="40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3"/>
                    <a:pt x="31" y="7"/>
                    <a:pt x="2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6" y="4"/>
                    <a:pt x="5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8" name="îSļiḋe"/>
            <p:cNvSpPr/>
            <p:nvPr/>
          </p:nvSpPr>
          <p:spPr bwMode="auto">
            <a:xfrm>
              <a:off x="2949236" y="2720939"/>
              <a:ext cx="159304" cy="251210"/>
            </a:xfrm>
            <a:custGeom>
              <a:avLst/>
              <a:gdLst>
                <a:gd name="T0" fmla="*/ 130 w 130"/>
                <a:gd name="T1" fmla="*/ 205 h 205"/>
                <a:gd name="T2" fmla="*/ 115 w 130"/>
                <a:gd name="T3" fmla="*/ 4 h 205"/>
                <a:gd name="T4" fmla="*/ 101 w 130"/>
                <a:gd name="T5" fmla="*/ 0 h 205"/>
                <a:gd name="T6" fmla="*/ 115 w 130"/>
                <a:gd name="T7" fmla="*/ 14 h 205"/>
                <a:gd name="T8" fmla="*/ 115 w 130"/>
                <a:gd name="T9" fmla="*/ 133 h 205"/>
                <a:gd name="T10" fmla="*/ 101 w 130"/>
                <a:gd name="T11" fmla="*/ 148 h 205"/>
                <a:gd name="T12" fmla="*/ 115 w 130"/>
                <a:gd name="T13" fmla="*/ 162 h 205"/>
                <a:gd name="T14" fmla="*/ 101 w 130"/>
                <a:gd name="T15" fmla="*/ 162 h 205"/>
                <a:gd name="T16" fmla="*/ 115 w 130"/>
                <a:gd name="T17" fmla="*/ 173 h 205"/>
                <a:gd name="T18" fmla="*/ 115 w 130"/>
                <a:gd name="T19" fmla="*/ 191 h 205"/>
                <a:gd name="T20" fmla="*/ 101 w 130"/>
                <a:gd name="T21" fmla="*/ 205 h 205"/>
                <a:gd name="T22" fmla="*/ 90 w 130"/>
                <a:gd name="T23" fmla="*/ 4 h 205"/>
                <a:gd name="T24" fmla="*/ 65 w 130"/>
                <a:gd name="T25" fmla="*/ 14 h 205"/>
                <a:gd name="T26" fmla="*/ 101 w 130"/>
                <a:gd name="T27" fmla="*/ 0 h 205"/>
                <a:gd name="T28" fmla="*/ 90 w 130"/>
                <a:gd name="T29" fmla="*/ 0 h 205"/>
                <a:gd name="T30" fmla="*/ 101 w 130"/>
                <a:gd name="T31" fmla="*/ 205 h 205"/>
                <a:gd name="T32" fmla="*/ 90 w 130"/>
                <a:gd name="T33" fmla="*/ 191 h 205"/>
                <a:gd name="T34" fmla="*/ 101 w 130"/>
                <a:gd name="T35" fmla="*/ 173 h 205"/>
                <a:gd name="T36" fmla="*/ 90 w 130"/>
                <a:gd name="T37" fmla="*/ 162 h 205"/>
                <a:gd name="T38" fmla="*/ 101 w 130"/>
                <a:gd name="T39" fmla="*/ 148 h 205"/>
                <a:gd name="T40" fmla="*/ 65 w 130"/>
                <a:gd name="T41" fmla="*/ 133 h 205"/>
                <a:gd name="T42" fmla="*/ 76 w 130"/>
                <a:gd name="T43" fmla="*/ 148 h 205"/>
                <a:gd name="T44" fmla="*/ 76 w 130"/>
                <a:gd name="T45" fmla="*/ 162 h 205"/>
                <a:gd name="T46" fmla="*/ 65 w 130"/>
                <a:gd name="T47" fmla="*/ 173 h 205"/>
                <a:gd name="T48" fmla="*/ 76 w 130"/>
                <a:gd name="T49" fmla="*/ 191 h 205"/>
                <a:gd name="T50" fmla="*/ 65 w 130"/>
                <a:gd name="T51" fmla="*/ 191 h 205"/>
                <a:gd name="T52" fmla="*/ 65 w 130"/>
                <a:gd name="T53" fmla="*/ 4 h 205"/>
                <a:gd name="T54" fmla="*/ 25 w 130"/>
                <a:gd name="T55" fmla="*/ 14 h 205"/>
                <a:gd name="T56" fmla="*/ 65 w 130"/>
                <a:gd name="T57" fmla="*/ 4 h 205"/>
                <a:gd name="T58" fmla="*/ 25 w 130"/>
                <a:gd name="T59" fmla="*/ 205 h 205"/>
                <a:gd name="T60" fmla="*/ 65 w 130"/>
                <a:gd name="T61" fmla="*/ 191 h 205"/>
                <a:gd name="T62" fmla="*/ 50 w 130"/>
                <a:gd name="T63" fmla="*/ 173 h 205"/>
                <a:gd name="T64" fmla="*/ 65 w 130"/>
                <a:gd name="T65" fmla="*/ 162 h 205"/>
                <a:gd name="T66" fmla="*/ 50 w 130"/>
                <a:gd name="T67" fmla="*/ 148 h 205"/>
                <a:gd name="T68" fmla="*/ 65 w 130"/>
                <a:gd name="T69" fmla="*/ 133 h 205"/>
                <a:gd name="T70" fmla="*/ 25 w 130"/>
                <a:gd name="T71" fmla="*/ 148 h 205"/>
                <a:gd name="T72" fmla="*/ 40 w 130"/>
                <a:gd name="T73" fmla="*/ 162 h 205"/>
                <a:gd name="T74" fmla="*/ 25 w 130"/>
                <a:gd name="T75" fmla="*/ 162 h 205"/>
                <a:gd name="T76" fmla="*/ 40 w 130"/>
                <a:gd name="T77" fmla="*/ 173 h 205"/>
                <a:gd name="T78" fmla="*/ 40 w 130"/>
                <a:gd name="T79" fmla="*/ 191 h 205"/>
                <a:gd name="T80" fmla="*/ 25 w 130"/>
                <a:gd name="T81" fmla="*/ 205 h 205"/>
                <a:gd name="T82" fmla="*/ 0 w 130"/>
                <a:gd name="T83" fmla="*/ 4 h 205"/>
                <a:gd name="T84" fmla="*/ 25 w 130"/>
                <a:gd name="T85" fmla="*/ 205 h 205"/>
                <a:gd name="T86" fmla="*/ 14 w 130"/>
                <a:gd name="T87" fmla="*/ 191 h 205"/>
                <a:gd name="T88" fmla="*/ 25 w 130"/>
                <a:gd name="T89" fmla="*/ 173 h 205"/>
                <a:gd name="T90" fmla="*/ 14 w 130"/>
                <a:gd name="T91" fmla="*/ 162 h 205"/>
                <a:gd name="T92" fmla="*/ 25 w 130"/>
                <a:gd name="T93" fmla="*/ 148 h 205"/>
                <a:gd name="T94" fmla="*/ 14 w 130"/>
                <a:gd name="T95" fmla="*/ 133 h 205"/>
                <a:gd name="T96" fmla="*/ 25 w 130"/>
                <a:gd name="T97" fmla="*/ 1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205">
                  <a:moveTo>
                    <a:pt x="101" y="205"/>
                  </a:moveTo>
                  <a:lnTo>
                    <a:pt x="130" y="205"/>
                  </a:lnTo>
                  <a:lnTo>
                    <a:pt x="130" y="4"/>
                  </a:lnTo>
                  <a:lnTo>
                    <a:pt x="115" y="4"/>
                  </a:lnTo>
                  <a:lnTo>
                    <a:pt x="115" y="0"/>
                  </a:lnTo>
                  <a:lnTo>
                    <a:pt x="101" y="0"/>
                  </a:lnTo>
                  <a:lnTo>
                    <a:pt x="101" y="14"/>
                  </a:lnTo>
                  <a:lnTo>
                    <a:pt x="115" y="14"/>
                  </a:lnTo>
                  <a:lnTo>
                    <a:pt x="115" y="133"/>
                  </a:lnTo>
                  <a:lnTo>
                    <a:pt x="115" y="133"/>
                  </a:lnTo>
                  <a:lnTo>
                    <a:pt x="101" y="133"/>
                  </a:lnTo>
                  <a:lnTo>
                    <a:pt x="101" y="148"/>
                  </a:lnTo>
                  <a:lnTo>
                    <a:pt x="115" y="148"/>
                  </a:lnTo>
                  <a:lnTo>
                    <a:pt x="115" y="162"/>
                  </a:lnTo>
                  <a:lnTo>
                    <a:pt x="115" y="162"/>
                  </a:lnTo>
                  <a:lnTo>
                    <a:pt x="101" y="162"/>
                  </a:lnTo>
                  <a:lnTo>
                    <a:pt x="101" y="173"/>
                  </a:lnTo>
                  <a:lnTo>
                    <a:pt x="115" y="173"/>
                  </a:lnTo>
                  <a:lnTo>
                    <a:pt x="115" y="191"/>
                  </a:lnTo>
                  <a:lnTo>
                    <a:pt x="115" y="191"/>
                  </a:lnTo>
                  <a:lnTo>
                    <a:pt x="101" y="191"/>
                  </a:lnTo>
                  <a:lnTo>
                    <a:pt x="101" y="205"/>
                  </a:lnTo>
                  <a:close/>
                  <a:moveTo>
                    <a:pt x="90" y="0"/>
                  </a:moveTo>
                  <a:lnTo>
                    <a:pt x="90" y="4"/>
                  </a:lnTo>
                  <a:lnTo>
                    <a:pt x="65" y="4"/>
                  </a:lnTo>
                  <a:lnTo>
                    <a:pt x="65" y="14"/>
                  </a:lnTo>
                  <a:lnTo>
                    <a:pt x="101" y="14"/>
                  </a:lnTo>
                  <a:lnTo>
                    <a:pt x="101" y="0"/>
                  </a:lnTo>
                  <a:lnTo>
                    <a:pt x="90" y="0"/>
                  </a:lnTo>
                  <a:lnTo>
                    <a:pt x="90" y="0"/>
                  </a:lnTo>
                  <a:close/>
                  <a:moveTo>
                    <a:pt x="65" y="205"/>
                  </a:moveTo>
                  <a:lnTo>
                    <a:pt x="101" y="205"/>
                  </a:lnTo>
                  <a:lnTo>
                    <a:pt x="101" y="191"/>
                  </a:lnTo>
                  <a:lnTo>
                    <a:pt x="90" y="191"/>
                  </a:lnTo>
                  <a:lnTo>
                    <a:pt x="90" y="173"/>
                  </a:lnTo>
                  <a:lnTo>
                    <a:pt x="101" y="173"/>
                  </a:lnTo>
                  <a:lnTo>
                    <a:pt x="101" y="162"/>
                  </a:lnTo>
                  <a:lnTo>
                    <a:pt x="90" y="162"/>
                  </a:lnTo>
                  <a:lnTo>
                    <a:pt x="90" y="148"/>
                  </a:lnTo>
                  <a:lnTo>
                    <a:pt x="101" y="148"/>
                  </a:lnTo>
                  <a:lnTo>
                    <a:pt x="101" y="133"/>
                  </a:lnTo>
                  <a:lnTo>
                    <a:pt x="65" y="133"/>
                  </a:lnTo>
                  <a:lnTo>
                    <a:pt x="65" y="148"/>
                  </a:lnTo>
                  <a:lnTo>
                    <a:pt x="76" y="148"/>
                  </a:lnTo>
                  <a:lnTo>
                    <a:pt x="76" y="162"/>
                  </a:lnTo>
                  <a:lnTo>
                    <a:pt x="76" y="162"/>
                  </a:lnTo>
                  <a:lnTo>
                    <a:pt x="65" y="162"/>
                  </a:lnTo>
                  <a:lnTo>
                    <a:pt x="65" y="173"/>
                  </a:lnTo>
                  <a:lnTo>
                    <a:pt x="76" y="173"/>
                  </a:lnTo>
                  <a:lnTo>
                    <a:pt x="76" y="191"/>
                  </a:lnTo>
                  <a:lnTo>
                    <a:pt x="76" y="191"/>
                  </a:lnTo>
                  <a:lnTo>
                    <a:pt x="65" y="191"/>
                  </a:lnTo>
                  <a:lnTo>
                    <a:pt x="65" y="205"/>
                  </a:lnTo>
                  <a:close/>
                  <a:moveTo>
                    <a:pt x="65" y="4"/>
                  </a:moveTo>
                  <a:lnTo>
                    <a:pt x="25" y="4"/>
                  </a:lnTo>
                  <a:lnTo>
                    <a:pt x="25" y="14"/>
                  </a:lnTo>
                  <a:lnTo>
                    <a:pt x="65" y="14"/>
                  </a:lnTo>
                  <a:lnTo>
                    <a:pt x="65" y="4"/>
                  </a:lnTo>
                  <a:lnTo>
                    <a:pt x="65" y="4"/>
                  </a:lnTo>
                  <a:close/>
                  <a:moveTo>
                    <a:pt x="25" y="205"/>
                  </a:moveTo>
                  <a:lnTo>
                    <a:pt x="65" y="205"/>
                  </a:lnTo>
                  <a:lnTo>
                    <a:pt x="65" y="191"/>
                  </a:lnTo>
                  <a:lnTo>
                    <a:pt x="50" y="191"/>
                  </a:lnTo>
                  <a:lnTo>
                    <a:pt x="50" y="173"/>
                  </a:lnTo>
                  <a:lnTo>
                    <a:pt x="65" y="173"/>
                  </a:lnTo>
                  <a:lnTo>
                    <a:pt x="65" y="162"/>
                  </a:lnTo>
                  <a:lnTo>
                    <a:pt x="50" y="162"/>
                  </a:lnTo>
                  <a:lnTo>
                    <a:pt x="50" y="148"/>
                  </a:lnTo>
                  <a:lnTo>
                    <a:pt x="65" y="148"/>
                  </a:lnTo>
                  <a:lnTo>
                    <a:pt x="65" y="133"/>
                  </a:lnTo>
                  <a:lnTo>
                    <a:pt x="25" y="133"/>
                  </a:lnTo>
                  <a:lnTo>
                    <a:pt x="25" y="148"/>
                  </a:lnTo>
                  <a:lnTo>
                    <a:pt x="40" y="148"/>
                  </a:lnTo>
                  <a:lnTo>
                    <a:pt x="40" y="162"/>
                  </a:lnTo>
                  <a:lnTo>
                    <a:pt x="40" y="162"/>
                  </a:lnTo>
                  <a:lnTo>
                    <a:pt x="25" y="162"/>
                  </a:lnTo>
                  <a:lnTo>
                    <a:pt x="25" y="173"/>
                  </a:lnTo>
                  <a:lnTo>
                    <a:pt x="40" y="173"/>
                  </a:lnTo>
                  <a:lnTo>
                    <a:pt x="40" y="191"/>
                  </a:lnTo>
                  <a:lnTo>
                    <a:pt x="40" y="191"/>
                  </a:lnTo>
                  <a:lnTo>
                    <a:pt x="25" y="191"/>
                  </a:lnTo>
                  <a:lnTo>
                    <a:pt x="25" y="205"/>
                  </a:lnTo>
                  <a:close/>
                  <a:moveTo>
                    <a:pt x="25" y="4"/>
                  </a:moveTo>
                  <a:lnTo>
                    <a:pt x="0" y="4"/>
                  </a:lnTo>
                  <a:lnTo>
                    <a:pt x="0" y="205"/>
                  </a:lnTo>
                  <a:lnTo>
                    <a:pt x="25" y="205"/>
                  </a:lnTo>
                  <a:lnTo>
                    <a:pt x="25" y="191"/>
                  </a:lnTo>
                  <a:lnTo>
                    <a:pt x="14" y="191"/>
                  </a:lnTo>
                  <a:lnTo>
                    <a:pt x="14" y="173"/>
                  </a:lnTo>
                  <a:lnTo>
                    <a:pt x="25" y="173"/>
                  </a:lnTo>
                  <a:lnTo>
                    <a:pt x="25" y="162"/>
                  </a:lnTo>
                  <a:lnTo>
                    <a:pt x="14" y="162"/>
                  </a:lnTo>
                  <a:lnTo>
                    <a:pt x="14" y="148"/>
                  </a:lnTo>
                  <a:lnTo>
                    <a:pt x="25" y="148"/>
                  </a:lnTo>
                  <a:lnTo>
                    <a:pt x="25" y="133"/>
                  </a:lnTo>
                  <a:lnTo>
                    <a:pt x="14" y="133"/>
                  </a:lnTo>
                  <a:lnTo>
                    <a:pt x="14" y="14"/>
                  </a:lnTo>
                  <a:lnTo>
                    <a:pt x="25" y="1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9" name="ïṡļîďé"/>
            <p:cNvSpPr/>
            <p:nvPr/>
          </p:nvSpPr>
          <p:spPr bwMode="auto">
            <a:xfrm>
              <a:off x="5708865" y="1497977"/>
              <a:ext cx="145824" cy="145824"/>
            </a:xfrm>
            <a:custGeom>
              <a:avLst/>
              <a:gdLst>
                <a:gd name="T0" fmla="*/ 16 w 33"/>
                <a:gd name="T1" fmla="*/ 31 h 33"/>
                <a:gd name="T2" fmla="*/ 19 w 33"/>
                <a:gd name="T3" fmla="*/ 31 h 33"/>
                <a:gd name="T4" fmla="*/ 20 w 33"/>
                <a:gd name="T5" fmla="*/ 33 h 33"/>
                <a:gd name="T6" fmla="*/ 26 w 33"/>
                <a:gd name="T7" fmla="*/ 31 h 33"/>
                <a:gd name="T8" fmla="*/ 25 w 33"/>
                <a:gd name="T9" fmla="*/ 29 h 33"/>
                <a:gd name="T10" fmla="*/ 28 w 33"/>
                <a:gd name="T11" fmla="*/ 25 h 33"/>
                <a:gd name="T12" fmla="*/ 30 w 33"/>
                <a:gd name="T13" fmla="*/ 26 h 33"/>
                <a:gd name="T14" fmla="*/ 33 w 33"/>
                <a:gd name="T15" fmla="*/ 20 h 33"/>
                <a:gd name="T16" fmla="*/ 30 w 33"/>
                <a:gd name="T17" fmla="*/ 19 h 33"/>
                <a:gd name="T18" fmla="*/ 30 w 33"/>
                <a:gd name="T19" fmla="*/ 14 h 33"/>
                <a:gd name="T20" fmla="*/ 33 w 33"/>
                <a:gd name="T21" fmla="*/ 13 h 33"/>
                <a:gd name="T22" fmla="*/ 30 w 33"/>
                <a:gd name="T23" fmla="*/ 8 h 33"/>
                <a:gd name="T24" fmla="*/ 28 w 33"/>
                <a:gd name="T25" fmla="*/ 9 h 33"/>
                <a:gd name="T26" fmla="*/ 24 w 33"/>
                <a:gd name="T27" fmla="*/ 5 h 33"/>
                <a:gd name="T28" fmla="*/ 25 w 33"/>
                <a:gd name="T29" fmla="*/ 3 h 33"/>
                <a:gd name="T30" fmla="*/ 20 w 33"/>
                <a:gd name="T31" fmla="*/ 0 h 33"/>
                <a:gd name="T32" fmla="*/ 19 w 33"/>
                <a:gd name="T33" fmla="*/ 3 h 33"/>
                <a:gd name="T34" fmla="*/ 16 w 33"/>
                <a:gd name="T35" fmla="*/ 3 h 33"/>
                <a:gd name="T36" fmla="*/ 16 w 33"/>
                <a:gd name="T37" fmla="*/ 7 h 33"/>
                <a:gd name="T38" fmla="*/ 25 w 33"/>
                <a:gd name="T39" fmla="*/ 13 h 33"/>
                <a:gd name="T40" fmla="*/ 20 w 33"/>
                <a:gd name="T41" fmla="*/ 26 h 33"/>
                <a:gd name="T42" fmla="*/ 16 w 33"/>
                <a:gd name="T43" fmla="*/ 26 h 33"/>
                <a:gd name="T44" fmla="*/ 16 w 33"/>
                <a:gd name="T45" fmla="*/ 26 h 33"/>
                <a:gd name="T46" fmla="*/ 16 w 33"/>
                <a:gd name="T47" fmla="*/ 31 h 33"/>
                <a:gd name="T48" fmla="*/ 2 w 33"/>
                <a:gd name="T49" fmla="*/ 20 h 33"/>
                <a:gd name="T50" fmla="*/ 0 w 33"/>
                <a:gd name="T51" fmla="*/ 21 h 33"/>
                <a:gd name="T52" fmla="*/ 2 w 33"/>
                <a:gd name="T53" fmla="*/ 26 h 33"/>
                <a:gd name="T54" fmla="*/ 5 w 33"/>
                <a:gd name="T55" fmla="*/ 25 h 33"/>
                <a:gd name="T56" fmla="*/ 8 w 33"/>
                <a:gd name="T57" fmla="*/ 29 h 33"/>
                <a:gd name="T58" fmla="*/ 7 w 33"/>
                <a:gd name="T59" fmla="*/ 31 h 33"/>
                <a:gd name="T60" fmla="*/ 13 w 33"/>
                <a:gd name="T61" fmla="*/ 33 h 33"/>
                <a:gd name="T62" fmla="*/ 14 w 33"/>
                <a:gd name="T63" fmla="*/ 31 h 33"/>
                <a:gd name="T64" fmla="*/ 16 w 33"/>
                <a:gd name="T65" fmla="*/ 31 h 33"/>
                <a:gd name="T66" fmla="*/ 16 w 33"/>
                <a:gd name="T67" fmla="*/ 26 h 33"/>
                <a:gd name="T68" fmla="*/ 8 w 33"/>
                <a:gd name="T69" fmla="*/ 21 h 33"/>
                <a:gd name="T70" fmla="*/ 13 w 33"/>
                <a:gd name="T71" fmla="*/ 8 h 33"/>
                <a:gd name="T72" fmla="*/ 13 w 33"/>
                <a:gd name="T73" fmla="*/ 8 h 33"/>
                <a:gd name="T74" fmla="*/ 16 w 33"/>
                <a:gd name="T75" fmla="*/ 7 h 33"/>
                <a:gd name="T76" fmla="*/ 16 w 33"/>
                <a:gd name="T77" fmla="*/ 7 h 33"/>
                <a:gd name="T78" fmla="*/ 16 w 33"/>
                <a:gd name="T79" fmla="*/ 3 h 33"/>
                <a:gd name="T80" fmla="*/ 14 w 33"/>
                <a:gd name="T81" fmla="*/ 3 h 33"/>
                <a:gd name="T82" fmla="*/ 13 w 33"/>
                <a:gd name="T83" fmla="*/ 1 h 33"/>
                <a:gd name="T84" fmla="*/ 7 w 33"/>
                <a:gd name="T85" fmla="*/ 3 h 33"/>
                <a:gd name="T86" fmla="*/ 8 w 33"/>
                <a:gd name="T87" fmla="*/ 5 h 33"/>
                <a:gd name="T88" fmla="*/ 5 w 33"/>
                <a:gd name="T89" fmla="*/ 9 h 33"/>
                <a:gd name="T90" fmla="*/ 2 w 33"/>
                <a:gd name="T91" fmla="*/ 8 h 33"/>
                <a:gd name="T92" fmla="*/ 0 w 33"/>
                <a:gd name="T93" fmla="*/ 14 h 33"/>
                <a:gd name="T94" fmla="*/ 2 w 33"/>
                <a:gd name="T95" fmla="*/ 15 h 33"/>
                <a:gd name="T96" fmla="*/ 2 w 33"/>
                <a:gd name="T9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" h="33">
                  <a:moveTo>
                    <a:pt x="16" y="31"/>
                  </a:moveTo>
                  <a:cubicBezTo>
                    <a:pt x="17" y="31"/>
                    <a:pt x="18" y="31"/>
                    <a:pt x="19" y="31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8"/>
                    <a:pt x="27" y="26"/>
                    <a:pt x="28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6"/>
                    <a:pt x="30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7"/>
                    <a:pt x="26" y="6"/>
                    <a:pt x="24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3"/>
                    <a:pt x="16" y="3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20" y="7"/>
                    <a:pt x="24" y="10"/>
                    <a:pt x="25" y="13"/>
                  </a:cubicBezTo>
                  <a:cubicBezTo>
                    <a:pt x="27" y="18"/>
                    <a:pt x="25" y="24"/>
                    <a:pt x="20" y="26"/>
                  </a:cubicBezTo>
                  <a:cubicBezTo>
                    <a:pt x="19" y="26"/>
                    <a:pt x="18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31"/>
                  </a:lnTo>
                  <a:close/>
                  <a:moveTo>
                    <a:pt x="2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7"/>
                    <a:pt x="7" y="28"/>
                    <a:pt x="8" y="2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6" y="31"/>
                    <a:pt x="16" y="3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3" y="26"/>
                    <a:pt x="9" y="24"/>
                    <a:pt x="8" y="21"/>
                  </a:cubicBezTo>
                  <a:cubicBezTo>
                    <a:pt x="5" y="16"/>
                    <a:pt x="8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6"/>
                    <a:pt x="6" y="7"/>
                    <a:pt x="5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8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0" name="işḷîḑè"/>
            <p:cNvSpPr/>
            <p:nvPr/>
          </p:nvSpPr>
          <p:spPr bwMode="auto">
            <a:xfrm>
              <a:off x="3876873" y="1241865"/>
              <a:ext cx="25734" cy="30635"/>
            </a:xfrm>
            <a:custGeom>
              <a:avLst/>
              <a:gdLst>
                <a:gd name="T0" fmla="*/ 0 w 6"/>
                <a:gd name="T1" fmla="*/ 0 h 7"/>
                <a:gd name="T2" fmla="*/ 2 w 6"/>
                <a:gd name="T3" fmla="*/ 7 h 7"/>
                <a:gd name="T4" fmla="*/ 6 w 6"/>
                <a:gd name="T5" fmla="*/ 0 h 7"/>
                <a:gd name="T6" fmla="*/ 0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3"/>
                    <a:pt x="1" y="5"/>
                    <a:pt x="2" y="7"/>
                  </a:cubicBezTo>
                  <a:cubicBezTo>
                    <a:pt x="5" y="5"/>
                    <a:pt x="6" y="3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1" name="íṡľîdé"/>
            <p:cNvSpPr/>
            <p:nvPr/>
          </p:nvSpPr>
          <p:spPr bwMode="auto">
            <a:xfrm>
              <a:off x="3876873" y="1197751"/>
              <a:ext cx="25734" cy="34312"/>
            </a:xfrm>
            <a:custGeom>
              <a:avLst/>
              <a:gdLst>
                <a:gd name="T0" fmla="*/ 2 w 6"/>
                <a:gd name="T1" fmla="*/ 0 h 8"/>
                <a:gd name="T2" fmla="*/ 0 w 6"/>
                <a:gd name="T3" fmla="*/ 8 h 8"/>
                <a:gd name="T4" fmla="*/ 6 w 6"/>
                <a:gd name="T5" fmla="*/ 8 h 8"/>
                <a:gd name="T6" fmla="*/ 2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cubicBezTo>
                    <a:pt x="1" y="2"/>
                    <a:pt x="0" y="5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5"/>
                    <a:pt x="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2" name="ïṧḻíḍê"/>
            <p:cNvSpPr/>
            <p:nvPr/>
          </p:nvSpPr>
          <p:spPr bwMode="auto">
            <a:xfrm>
              <a:off x="3854816" y="1184271"/>
              <a:ext cx="25734" cy="47791"/>
            </a:xfrm>
            <a:custGeom>
              <a:avLst/>
              <a:gdLst>
                <a:gd name="T0" fmla="*/ 0 w 6"/>
                <a:gd name="T1" fmla="*/ 0 h 11"/>
                <a:gd name="T2" fmla="*/ 0 w 6"/>
                <a:gd name="T3" fmla="*/ 11 h 11"/>
                <a:gd name="T4" fmla="*/ 3 w 6"/>
                <a:gd name="T5" fmla="*/ 11 h 11"/>
                <a:gd name="T6" fmla="*/ 6 w 6"/>
                <a:gd name="T7" fmla="*/ 2 h 11"/>
                <a:gd name="T8" fmla="*/ 0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4" y="4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3" name="iṥḻîḋê"/>
            <p:cNvSpPr/>
            <p:nvPr/>
          </p:nvSpPr>
          <p:spPr bwMode="auto">
            <a:xfrm>
              <a:off x="3822955" y="1241865"/>
              <a:ext cx="26959" cy="44115"/>
            </a:xfrm>
            <a:custGeom>
              <a:avLst/>
              <a:gdLst>
                <a:gd name="T0" fmla="*/ 6 w 6"/>
                <a:gd name="T1" fmla="*/ 10 h 10"/>
                <a:gd name="T2" fmla="*/ 6 w 6"/>
                <a:gd name="T3" fmla="*/ 0 h 10"/>
                <a:gd name="T4" fmla="*/ 3 w 6"/>
                <a:gd name="T5" fmla="*/ 0 h 10"/>
                <a:gd name="T6" fmla="*/ 0 w 6"/>
                <a:gd name="T7" fmla="*/ 8 h 10"/>
                <a:gd name="T8" fmla="*/ 6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6" y="1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"/>
                    <a:pt x="2" y="6"/>
                    <a:pt x="0" y="8"/>
                  </a:cubicBezTo>
                  <a:cubicBezTo>
                    <a:pt x="2" y="9"/>
                    <a:pt x="4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4" name="iŝḻiďé"/>
            <p:cNvSpPr/>
            <p:nvPr/>
          </p:nvSpPr>
          <p:spPr bwMode="auto">
            <a:xfrm>
              <a:off x="3822955" y="1184271"/>
              <a:ext cx="26959" cy="47791"/>
            </a:xfrm>
            <a:custGeom>
              <a:avLst/>
              <a:gdLst>
                <a:gd name="T0" fmla="*/ 3 w 6"/>
                <a:gd name="T1" fmla="*/ 11 h 11"/>
                <a:gd name="T2" fmla="*/ 6 w 6"/>
                <a:gd name="T3" fmla="*/ 11 h 11"/>
                <a:gd name="T4" fmla="*/ 6 w 6"/>
                <a:gd name="T5" fmla="*/ 0 h 11"/>
                <a:gd name="T6" fmla="*/ 0 w 6"/>
                <a:gd name="T7" fmla="*/ 2 h 11"/>
                <a:gd name="T8" fmla="*/ 3 w 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2" y="4"/>
                    <a:pt x="3" y="7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5" name="î$ḷide"/>
            <p:cNvSpPr/>
            <p:nvPr/>
          </p:nvSpPr>
          <p:spPr bwMode="auto">
            <a:xfrm>
              <a:off x="3800898" y="1241865"/>
              <a:ext cx="26959" cy="30635"/>
            </a:xfrm>
            <a:custGeom>
              <a:avLst/>
              <a:gdLst>
                <a:gd name="T0" fmla="*/ 4 w 6"/>
                <a:gd name="T1" fmla="*/ 7 h 7"/>
                <a:gd name="T2" fmla="*/ 6 w 6"/>
                <a:gd name="T3" fmla="*/ 0 h 7"/>
                <a:gd name="T4" fmla="*/ 0 w 6"/>
                <a:gd name="T5" fmla="*/ 0 h 7"/>
                <a:gd name="T6" fmla="*/ 4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4" y="7"/>
                  </a:moveTo>
                  <a:cubicBezTo>
                    <a:pt x="5" y="5"/>
                    <a:pt x="6" y="3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5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6" name="ïsḷïḍè"/>
            <p:cNvSpPr/>
            <p:nvPr/>
          </p:nvSpPr>
          <p:spPr bwMode="auto">
            <a:xfrm>
              <a:off x="3800898" y="1197751"/>
              <a:ext cx="26959" cy="34312"/>
            </a:xfrm>
            <a:custGeom>
              <a:avLst/>
              <a:gdLst>
                <a:gd name="T0" fmla="*/ 4 w 6"/>
                <a:gd name="T1" fmla="*/ 0 h 8"/>
                <a:gd name="T2" fmla="*/ 0 w 6"/>
                <a:gd name="T3" fmla="*/ 8 h 8"/>
                <a:gd name="T4" fmla="*/ 6 w 6"/>
                <a:gd name="T5" fmla="*/ 8 h 8"/>
                <a:gd name="T6" fmla="*/ 4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1" y="2"/>
                    <a:pt x="0" y="5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5"/>
                    <a:pt x="5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7" name="işḻiḋè"/>
            <p:cNvSpPr/>
            <p:nvPr/>
          </p:nvSpPr>
          <p:spPr bwMode="auto">
            <a:xfrm>
              <a:off x="3854816" y="1241865"/>
              <a:ext cx="25734" cy="44115"/>
            </a:xfrm>
            <a:custGeom>
              <a:avLst/>
              <a:gdLst>
                <a:gd name="T0" fmla="*/ 0 w 6"/>
                <a:gd name="T1" fmla="*/ 10 h 10"/>
                <a:gd name="T2" fmla="*/ 6 w 6"/>
                <a:gd name="T3" fmla="*/ 8 h 10"/>
                <a:gd name="T4" fmla="*/ 3 w 6"/>
                <a:gd name="T5" fmla="*/ 0 h 10"/>
                <a:gd name="T6" fmla="*/ 0 w 6"/>
                <a:gd name="T7" fmla="*/ 0 h 10"/>
                <a:gd name="T8" fmla="*/ 0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0"/>
                  </a:moveTo>
                  <a:cubicBezTo>
                    <a:pt x="2" y="10"/>
                    <a:pt x="4" y="9"/>
                    <a:pt x="6" y="8"/>
                  </a:cubicBezTo>
                  <a:cubicBezTo>
                    <a:pt x="4" y="6"/>
                    <a:pt x="3" y="3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8" name="íṥḻîḍè"/>
            <p:cNvSpPr/>
            <p:nvPr/>
          </p:nvSpPr>
          <p:spPr bwMode="auto">
            <a:xfrm>
              <a:off x="4543498" y="972275"/>
              <a:ext cx="115189" cy="110287"/>
            </a:xfrm>
            <a:custGeom>
              <a:avLst/>
              <a:gdLst>
                <a:gd name="T0" fmla="*/ 26 w 26"/>
                <a:gd name="T1" fmla="*/ 10 h 25"/>
                <a:gd name="T2" fmla="*/ 21 w 26"/>
                <a:gd name="T3" fmla="*/ 12 h 25"/>
                <a:gd name="T4" fmla="*/ 19 w 26"/>
                <a:gd name="T5" fmla="*/ 12 h 25"/>
                <a:gd name="T6" fmla="*/ 18 w 26"/>
                <a:gd name="T7" fmla="*/ 9 h 25"/>
                <a:gd name="T8" fmla="*/ 19 w 26"/>
                <a:gd name="T9" fmla="*/ 8 h 25"/>
                <a:gd name="T10" fmla="*/ 24 w 26"/>
                <a:gd name="T11" fmla="*/ 6 h 25"/>
                <a:gd name="T12" fmla="*/ 22 w 26"/>
                <a:gd name="T13" fmla="*/ 3 h 25"/>
                <a:gd name="T14" fmla="*/ 19 w 26"/>
                <a:gd name="T15" fmla="*/ 2 h 25"/>
                <a:gd name="T16" fmla="*/ 18 w 26"/>
                <a:gd name="T17" fmla="*/ 6 h 25"/>
                <a:gd name="T18" fmla="*/ 16 w 26"/>
                <a:gd name="T19" fmla="*/ 9 h 25"/>
                <a:gd name="T20" fmla="*/ 16 w 26"/>
                <a:gd name="T21" fmla="*/ 5 h 25"/>
                <a:gd name="T22" fmla="*/ 14 w 26"/>
                <a:gd name="T23" fmla="*/ 4 h 25"/>
                <a:gd name="T24" fmla="*/ 14 w 26"/>
                <a:gd name="T25" fmla="*/ 2 h 25"/>
                <a:gd name="T26" fmla="*/ 13 w 26"/>
                <a:gd name="T27" fmla="*/ 2 h 25"/>
                <a:gd name="T28" fmla="*/ 13 w 26"/>
                <a:gd name="T29" fmla="*/ 4 h 25"/>
                <a:gd name="T30" fmla="*/ 11 w 26"/>
                <a:gd name="T31" fmla="*/ 5 h 25"/>
                <a:gd name="T32" fmla="*/ 11 w 26"/>
                <a:gd name="T33" fmla="*/ 9 h 25"/>
                <a:gd name="T34" fmla="*/ 9 w 26"/>
                <a:gd name="T35" fmla="*/ 6 h 25"/>
                <a:gd name="T36" fmla="*/ 8 w 26"/>
                <a:gd name="T37" fmla="*/ 2 h 25"/>
                <a:gd name="T38" fmla="*/ 5 w 26"/>
                <a:gd name="T39" fmla="*/ 3 h 25"/>
                <a:gd name="T40" fmla="*/ 2 w 26"/>
                <a:gd name="T41" fmla="*/ 6 h 25"/>
                <a:gd name="T42" fmla="*/ 8 w 26"/>
                <a:gd name="T43" fmla="*/ 8 h 25"/>
                <a:gd name="T44" fmla="*/ 9 w 26"/>
                <a:gd name="T45" fmla="*/ 9 h 25"/>
                <a:gd name="T46" fmla="*/ 8 w 26"/>
                <a:gd name="T47" fmla="*/ 12 h 25"/>
                <a:gd name="T48" fmla="*/ 6 w 26"/>
                <a:gd name="T49" fmla="*/ 12 h 25"/>
                <a:gd name="T50" fmla="*/ 1 w 26"/>
                <a:gd name="T51" fmla="*/ 10 h 25"/>
                <a:gd name="T52" fmla="*/ 0 w 26"/>
                <a:gd name="T53" fmla="*/ 13 h 25"/>
                <a:gd name="T54" fmla="*/ 2 w 26"/>
                <a:gd name="T55" fmla="*/ 17 h 25"/>
                <a:gd name="T56" fmla="*/ 5 w 26"/>
                <a:gd name="T57" fmla="*/ 14 h 25"/>
                <a:gd name="T58" fmla="*/ 9 w 26"/>
                <a:gd name="T59" fmla="*/ 13 h 25"/>
                <a:gd name="T60" fmla="*/ 6 w 26"/>
                <a:gd name="T61" fmla="*/ 16 h 25"/>
                <a:gd name="T62" fmla="*/ 7 w 26"/>
                <a:gd name="T63" fmla="*/ 18 h 25"/>
                <a:gd name="T64" fmla="*/ 6 w 26"/>
                <a:gd name="T65" fmla="*/ 19 h 25"/>
                <a:gd name="T66" fmla="*/ 7 w 26"/>
                <a:gd name="T67" fmla="*/ 20 h 25"/>
                <a:gd name="T68" fmla="*/ 8 w 26"/>
                <a:gd name="T69" fmla="*/ 19 h 25"/>
                <a:gd name="T70" fmla="*/ 10 w 26"/>
                <a:gd name="T71" fmla="*/ 19 h 25"/>
                <a:gd name="T72" fmla="*/ 13 w 26"/>
                <a:gd name="T73" fmla="*/ 16 h 25"/>
                <a:gd name="T74" fmla="*/ 12 w 26"/>
                <a:gd name="T75" fmla="*/ 21 h 25"/>
                <a:gd name="T76" fmla="*/ 9 w 26"/>
                <a:gd name="T77" fmla="*/ 24 h 25"/>
                <a:gd name="T78" fmla="*/ 13 w 26"/>
                <a:gd name="T79" fmla="*/ 25 h 25"/>
                <a:gd name="T80" fmla="*/ 16 w 26"/>
                <a:gd name="T81" fmla="*/ 25 h 25"/>
                <a:gd name="T82" fmla="*/ 14 w 26"/>
                <a:gd name="T83" fmla="*/ 20 h 25"/>
                <a:gd name="T84" fmla="*/ 14 w 26"/>
                <a:gd name="T85" fmla="*/ 18 h 25"/>
                <a:gd name="T86" fmla="*/ 17 w 26"/>
                <a:gd name="T87" fmla="*/ 17 h 25"/>
                <a:gd name="T88" fmla="*/ 18 w 26"/>
                <a:gd name="T89" fmla="*/ 18 h 25"/>
                <a:gd name="T90" fmla="*/ 20 w 26"/>
                <a:gd name="T91" fmla="*/ 24 h 25"/>
                <a:gd name="T92" fmla="*/ 23 w 26"/>
                <a:gd name="T93" fmla="*/ 21 h 25"/>
                <a:gd name="T94" fmla="*/ 24 w 26"/>
                <a:gd name="T95" fmla="*/ 18 h 25"/>
                <a:gd name="T96" fmla="*/ 20 w 26"/>
                <a:gd name="T97" fmla="*/ 17 h 25"/>
                <a:gd name="T98" fmla="*/ 17 w 26"/>
                <a:gd name="T99" fmla="*/ 15 h 25"/>
                <a:gd name="T100" fmla="*/ 20 w 26"/>
                <a:gd name="T101" fmla="*/ 15 h 25"/>
                <a:gd name="T102" fmla="*/ 22 w 26"/>
                <a:gd name="T103" fmla="*/ 13 h 25"/>
                <a:gd name="T104" fmla="*/ 24 w 26"/>
                <a:gd name="T10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10" y="14"/>
                    <a:pt x="10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6" y="13"/>
                    <a:pt x="26" y="13"/>
                    <a:pt x="26" y="13"/>
                  </a:cubicBezTo>
                  <a:lnTo>
                    <a:pt x="2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9" name="îśḷïḑê"/>
            <p:cNvSpPr/>
            <p:nvPr/>
          </p:nvSpPr>
          <p:spPr bwMode="auto">
            <a:xfrm>
              <a:off x="3015408" y="2124163"/>
              <a:ext cx="220574" cy="164205"/>
            </a:xfrm>
            <a:custGeom>
              <a:avLst/>
              <a:gdLst>
                <a:gd name="T0" fmla="*/ 25 w 50"/>
                <a:gd name="T1" fmla="*/ 0 h 37"/>
                <a:gd name="T2" fmla="*/ 0 w 50"/>
                <a:gd name="T3" fmla="*/ 25 h 37"/>
                <a:gd name="T4" fmla="*/ 3 w 50"/>
                <a:gd name="T5" fmla="*/ 37 h 37"/>
                <a:gd name="T6" fmla="*/ 3 w 50"/>
                <a:gd name="T7" fmla="*/ 30 h 37"/>
                <a:gd name="T8" fmla="*/ 4 w 50"/>
                <a:gd name="T9" fmla="*/ 27 h 37"/>
                <a:gd name="T10" fmla="*/ 4 w 50"/>
                <a:gd name="T11" fmla="*/ 25 h 37"/>
                <a:gd name="T12" fmla="*/ 25 w 50"/>
                <a:gd name="T13" fmla="*/ 4 h 37"/>
                <a:gd name="T14" fmla="*/ 46 w 50"/>
                <a:gd name="T15" fmla="*/ 25 h 37"/>
                <a:gd name="T16" fmla="*/ 46 w 50"/>
                <a:gd name="T17" fmla="*/ 27 h 37"/>
                <a:gd name="T18" fmla="*/ 47 w 50"/>
                <a:gd name="T19" fmla="*/ 30 h 37"/>
                <a:gd name="T20" fmla="*/ 47 w 50"/>
                <a:gd name="T21" fmla="*/ 37 h 37"/>
                <a:gd name="T22" fmla="*/ 50 w 50"/>
                <a:gd name="T23" fmla="*/ 25 h 37"/>
                <a:gd name="T24" fmla="*/ 25 w 50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37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29"/>
                    <a:pt x="1" y="33"/>
                    <a:pt x="3" y="3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29"/>
                    <a:pt x="3" y="28"/>
                    <a:pt x="4" y="27"/>
                  </a:cubicBezTo>
                  <a:cubicBezTo>
                    <a:pt x="4" y="26"/>
                    <a:pt x="4" y="26"/>
                    <a:pt x="4" y="25"/>
                  </a:cubicBezTo>
                  <a:cubicBezTo>
                    <a:pt x="4" y="14"/>
                    <a:pt x="13" y="4"/>
                    <a:pt x="25" y="4"/>
                  </a:cubicBezTo>
                  <a:cubicBezTo>
                    <a:pt x="36" y="4"/>
                    <a:pt x="46" y="14"/>
                    <a:pt x="46" y="25"/>
                  </a:cubicBezTo>
                  <a:cubicBezTo>
                    <a:pt x="46" y="26"/>
                    <a:pt x="46" y="27"/>
                    <a:pt x="46" y="27"/>
                  </a:cubicBezTo>
                  <a:cubicBezTo>
                    <a:pt x="46" y="28"/>
                    <a:pt x="47" y="29"/>
                    <a:pt x="47" y="30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4"/>
                    <a:pt x="50" y="2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0" name="îṩľïdê"/>
            <p:cNvSpPr/>
            <p:nvPr/>
          </p:nvSpPr>
          <p:spPr bwMode="auto">
            <a:xfrm>
              <a:off x="3032564" y="2234450"/>
              <a:ext cx="49017" cy="89455"/>
            </a:xfrm>
            <a:custGeom>
              <a:avLst/>
              <a:gdLst>
                <a:gd name="T0" fmla="*/ 1 w 11"/>
                <a:gd name="T1" fmla="*/ 4 h 20"/>
                <a:gd name="T2" fmla="*/ 0 w 11"/>
                <a:gd name="T3" fmla="*/ 5 h 20"/>
                <a:gd name="T4" fmla="*/ 0 w 11"/>
                <a:gd name="T5" fmla="*/ 12 h 20"/>
                <a:gd name="T6" fmla="*/ 0 w 11"/>
                <a:gd name="T7" fmla="*/ 15 h 20"/>
                <a:gd name="T8" fmla="*/ 8 w 11"/>
                <a:gd name="T9" fmla="*/ 20 h 20"/>
                <a:gd name="T10" fmla="*/ 11 w 11"/>
                <a:gd name="T11" fmla="*/ 20 h 20"/>
                <a:gd name="T12" fmla="*/ 11 w 11"/>
                <a:gd name="T13" fmla="*/ 0 h 20"/>
                <a:gd name="T14" fmla="*/ 8 w 11"/>
                <a:gd name="T15" fmla="*/ 0 h 20"/>
                <a:gd name="T16" fmla="*/ 1 w 11"/>
                <a:gd name="T1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0">
                  <a:moveTo>
                    <a:pt x="1" y="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4" y="20"/>
                    <a:pt x="8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1" y="2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1" name="ïṣḷîḑè"/>
            <p:cNvSpPr/>
            <p:nvPr/>
          </p:nvSpPr>
          <p:spPr bwMode="auto">
            <a:xfrm>
              <a:off x="3166134" y="2234450"/>
              <a:ext cx="47791" cy="89455"/>
            </a:xfrm>
            <a:custGeom>
              <a:avLst/>
              <a:gdLst>
                <a:gd name="T0" fmla="*/ 11 w 11"/>
                <a:gd name="T1" fmla="*/ 15 h 20"/>
                <a:gd name="T2" fmla="*/ 11 w 11"/>
                <a:gd name="T3" fmla="*/ 12 h 20"/>
                <a:gd name="T4" fmla="*/ 11 w 11"/>
                <a:gd name="T5" fmla="*/ 5 h 20"/>
                <a:gd name="T6" fmla="*/ 11 w 11"/>
                <a:gd name="T7" fmla="*/ 5 h 20"/>
                <a:gd name="T8" fmla="*/ 4 w 11"/>
                <a:gd name="T9" fmla="*/ 0 h 20"/>
                <a:gd name="T10" fmla="*/ 0 w 11"/>
                <a:gd name="T11" fmla="*/ 0 h 20"/>
                <a:gd name="T12" fmla="*/ 0 w 11"/>
                <a:gd name="T13" fmla="*/ 20 h 20"/>
                <a:gd name="T14" fmla="*/ 4 w 11"/>
                <a:gd name="T15" fmla="*/ 20 h 20"/>
                <a:gd name="T16" fmla="*/ 11 w 11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0">
                  <a:moveTo>
                    <a:pt x="11" y="15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7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20"/>
                    <a:pt x="11" y="18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2" name="iś1íḑe"/>
            <p:cNvSpPr/>
            <p:nvPr/>
          </p:nvSpPr>
          <p:spPr bwMode="auto">
            <a:xfrm>
              <a:off x="3712668" y="3687789"/>
              <a:ext cx="177685" cy="164205"/>
            </a:xfrm>
            <a:custGeom>
              <a:avLst/>
              <a:gdLst>
                <a:gd name="T0" fmla="*/ 32 w 40"/>
                <a:gd name="T1" fmla="*/ 16 h 37"/>
                <a:gd name="T2" fmla="*/ 31 w 40"/>
                <a:gd name="T3" fmla="*/ 13 h 37"/>
                <a:gd name="T4" fmla="*/ 25 w 40"/>
                <a:gd name="T5" fmla="*/ 14 h 37"/>
                <a:gd name="T6" fmla="*/ 25 w 40"/>
                <a:gd name="T7" fmla="*/ 9 h 37"/>
                <a:gd name="T8" fmla="*/ 21 w 40"/>
                <a:gd name="T9" fmla="*/ 11 h 37"/>
                <a:gd name="T10" fmla="*/ 19 w 40"/>
                <a:gd name="T11" fmla="*/ 5 h 37"/>
                <a:gd name="T12" fmla="*/ 16 w 40"/>
                <a:gd name="T13" fmla="*/ 6 h 37"/>
                <a:gd name="T14" fmla="*/ 17 w 40"/>
                <a:gd name="T15" fmla="*/ 12 h 37"/>
                <a:gd name="T16" fmla="*/ 13 w 40"/>
                <a:gd name="T17" fmla="*/ 6 h 37"/>
                <a:gd name="T18" fmla="*/ 12 w 40"/>
                <a:gd name="T19" fmla="*/ 0 h 37"/>
                <a:gd name="T20" fmla="*/ 7 w 40"/>
                <a:gd name="T21" fmla="*/ 2 h 37"/>
                <a:gd name="T22" fmla="*/ 3 w 40"/>
                <a:gd name="T23" fmla="*/ 7 h 37"/>
                <a:gd name="T24" fmla="*/ 11 w 40"/>
                <a:gd name="T25" fmla="*/ 10 h 37"/>
                <a:gd name="T26" fmla="*/ 14 w 40"/>
                <a:gd name="T27" fmla="*/ 12 h 37"/>
                <a:gd name="T28" fmla="*/ 12 w 40"/>
                <a:gd name="T29" fmla="*/ 16 h 37"/>
                <a:gd name="T30" fmla="*/ 9 w 40"/>
                <a:gd name="T31" fmla="*/ 16 h 37"/>
                <a:gd name="T32" fmla="*/ 1 w 40"/>
                <a:gd name="T33" fmla="*/ 12 h 37"/>
                <a:gd name="T34" fmla="*/ 0 w 40"/>
                <a:gd name="T35" fmla="*/ 18 h 37"/>
                <a:gd name="T36" fmla="*/ 2 w 40"/>
                <a:gd name="T37" fmla="*/ 23 h 37"/>
                <a:gd name="T38" fmla="*/ 7 w 40"/>
                <a:gd name="T39" fmla="*/ 19 h 37"/>
                <a:gd name="T40" fmla="*/ 14 w 40"/>
                <a:gd name="T41" fmla="*/ 18 h 37"/>
                <a:gd name="T42" fmla="*/ 9 w 40"/>
                <a:gd name="T43" fmla="*/ 22 h 37"/>
                <a:gd name="T44" fmla="*/ 10 w 40"/>
                <a:gd name="T45" fmla="*/ 25 h 37"/>
                <a:gd name="T46" fmla="*/ 8 w 40"/>
                <a:gd name="T47" fmla="*/ 27 h 37"/>
                <a:gd name="T48" fmla="*/ 10 w 40"/>
                <a:gd name="T49" fmla="*/ 29 h 37"/>
                <a:gd name="T50" fmla="*/ 12 w 40"/>
                <a:gd name="T51" fmla="*/ 27 h 37"/>
                <a:gd name="T52" fmla="*/ 15 w 40"/>
                <a:gd name="T53" fmla="*/ 28 h 37"/>
                <a:gd name="T54" fmla="*/ 19 w 40"/>
                <a:gd name="T55" fmla="*/ 23 h 37"/>
                <a:gd name="T56" fmla="*/ 18 w 40"/>
                <a:gd name="T57" fmla="*/ 30 h 37"/>
                <a:gd name="T58" fmla="*/ 14 w 40"/>
                <a:gd name="T59" fmla="*/ 35 h 37"/>
                <a:gd name="T60" fmla="*/ 19 w 40"/>
                <a:gd name="T61" fmla="*/ 37 h 37"/>
                <a:gd name="T62" fmla="*/ 25 w 40"/>
                <a:gd name="T63" fmla="*/ 36 h 37"/>
                <a:gd name="T64" fmla="*/ 21 w 40"/>
                <a:gd name="T65" fmla="*/ 28 h 37"/>
                <a:gd name="T66" fmla="*/ 21 w 40"/>
                <a:gd name="T67" fmla="*/ 25 h 37"/>
                <a:gd name="T68" fmla="*/ 25 w 40"/>
                <a:gd name="T69" fmla="*/ 24 h 37"/>
                <a:gd name="T70" fmla="*/ 27 w 40"/>
                <a:gd name="T71" fmla="*/ 26 h 37"/>
                <a:gd name="T72" fmla="*/ 31 w 40"/>
                <a:gd name="T73" fmla="*/ 34 h 37"/>
                <a:gd name="T74" fmla="*/ 35 w 40"/>
                <a:gd name="T75" fmla="*/ 30 h 37"/>
                <a:gd name="T76" fmla="*/ 37 w 40"/>
                <a:gd name="T77" fmla="*/ 25 h 37"/>
                <a:gd name="T78" fmla="*/ 31 w 40"/>
                <a:gd name="T79" fmla="*/ 24 h 37"/>
                <a:gd name="T80" fmla="*/ 25 w 40"/>
                <a:gd name="T81" fmla="*/ 21 h 37"/>
                <a:gd name="T82" fmla="*/ 31 w 40"/>
                <a:gd name="T83" fmla="*/ 21 h 37"/>
                <a:gd name="T84" fmla="*/ 33 w 40"/>
                <a:gd name="T85" fmla="*/ 18 h 37"/>
                <a:gd name="T86" fmla="*/ 36 w 40"/>
                <a:gd name="T8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" h="37">
                  <a:moveTo>
                    <a:pt x="34" y="1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6" y="14"/>
                    <a:pt x="25" y="1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1"/>
                    <a:pt x="27" y="10"/>
                    <a:pt x="25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7"/>
                    <a:pt x="20" y="6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1"/>
                    <a:pt x="17" y="11"/>
                    <a:pt x="17" y="12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4" y="15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5" y="20"/>
                    <a:pt x="15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3" y="23"/>
                    <a:pt x="24" y="2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0"/>
                    <a:pt x="26" y="19"/>
                    <a:pt x="26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7"/>
                    <a:pt x="36" y="16"/>
                    <a:pt x="34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3" name="ïşļîḓè"/>
            <p:cNvSpPr/>
            <p:nvPr/>
          </p:nvSpPr>
          <p:spPr bwMode="auto">
            <a:xfrm>
              <a:off x="3329114" y="1475919"/>
              <a:ext cx="115189" cy="113963"/>
            </a:xfrm>
            <a:custGeom>
              <a:avLst/>
              <a:gdLst>
                <a:gd name="T0" fmla="*/ 25 w 26"/>
                <a:gd name="T1" fmla="*/ 10 h 26"/>
                <a:gd name="T2" fmla="*/ 20 w 26"/>
                <a:gd name="T3" fmla="*/ 12 h 26"/>
                <a:gd name="T4" fmla="*/ 18 w 26"/>
                <a:gd name="T5" fmla="*/ 12 h 26"/>
                <a:gd name="T6" fmla="*/ 17 w 26"/>
                <a:gd name="T7" fmla="*/ 10 h 26"/>
                <a:gd name="T8" fmla="*/ 18 w 26"/>
                <a:gd name="T9" fmla="*/ 8 h 26"/>
                <a:gd name="T10" fmla="*/ 24 w 26"/>
                <a:gd name="T11" fmla="*/ 6 h 26"/>
                <a:gd name="T12" fmla="*/ 21 w 26"/>
                <a:gd name="T13" fmla="*/ 3 h 26"/>
                <a:gd name="T14" fmla="*/ 18 w 26"/>
                <a:gd name="T15" fmla="*/ 2 h 26"/>
                <a:gd name="T16" fmla="*/ 17 w 26"/>
                <a:gd name="T17" fmla="*/ 6 h 26"/>
                <a:gd name="T18" fmla="*/ 15 w 26"/>
                <a:gd name="T19" fmla="*/ 10 h 26"/>
                <a:gd name="T20" fmla="*/ 15 w 26"/>
                <a:gd name="T21" fmla="*/ 6 h 26"/>
                <a:gd name="T22" fmla="*/ 13 w 26"/>
                <a:gd name="T23" fmla="*/ 5 h 26"/>
                <a:gd name="T24" fmla="*/ 13 w 26"/>
                <a:gd name="T25" fmla="*/ 3 h 26"/>
                <a:gd name="T26" fmla="*/ 12 w 26"/>
                <a:gd name="T27" fmla="*/ 3 h 26"/>
                <a:gd name="T28" fmla="*/ 12 w 26"/>
                <a:gd name="T29" fmla="*/ 5 h 26"/>
                <a:gd name="T30" fmla="*/ 10 w 26"/>
                <a:gd name="T31" fmla="*/ 6 h 26"/>
                <a:gd name="T32" fmla="*/ 10 w 26"/>
                <a:gd name="T33" fmla="*/ 10 h 26"/>
                <a:gd name="T34" fmla="*/ 8 w 26"/>
                <a:gd name="T35" fmla="*/ 6 h 26"/>
                <a:gd name="T36" fmla="*/ 7 w 26"/>
                <a:gd name="T37" fmla="*/ 2 h 26"/>
                <a:gd name="T38" fmla="*/ 4 w 26"/>
                <a:gd name="T39" fmla="*/ 3 h 26"/>
                <a:gd name="T40" fmla="*/ 2 w 26"/>
                <a:gd name="T41" fmla="*/ 6 h 26"/>
                <a:gd name="T42" fmla="*/ 7 w 26"/>
                <a:gd name="T43" fmla="*/ 8 h 26"/>
                <a:gd name="T44" fmla="*/ 8 w 26"/>
                <a:gd name="T45" fmla="*/ 10 h 26"/>
                <a:gd name="T46" fmla="*/ 7 w 26"/>
                <a:gd name="T47" fmla="*/ 12 h 26"/>
                <a:gd name="T48" fmla="*/ 5 w 26"/>
                <a:gd name="T49" fmla="*/ 12 h 26"/>
                <a:gd name="T50" fmla="*/ 0 w 26"/>
                <a:gd name="T51" fmla="*/ 10 h 26"/>
                <a:gd name="T52" fmla="*/ 0 w 26"/>
                <a:gd name="T53" fmla="*/ 14 h 26"/>
                <a:gd name="T54" fmla="*/ 1 w 26"/>
                <a:gd name="T55" fmla="*/ 17 h 26"/>
                <a:gd name="T56" fmla="*/ 4 w 26"/>
                <a:gd name="T57" fmla="*/ 15 h 26"/>
                <a:gd name="T58" fmla="*/ 9 w 26"/>
                <a:gd name="T59" fmla="*/ 14 h 26"/>
                <a:gd name="T60" fmla="*/ 6 w 26"/>
                <a:gd name="T61" fmla="*/ 16 h 26"/>
                <a:gd name="T62" fmla="*/ 6 w 26"/>
                <a:gd name="T63" fmla="*/ 18 h 26"/>
                <a:gd name="T64" fmla="*/ 5 w 26"/>
                <a:gd name="T65" fmla="*/ 20 h 26"/>
                <a:gd name="T66" fmla="*/ 6 w 26"/>
                <a:gd name="T67" fmla="*/ 21 h 26"/>
                <a:gd name="T68" fmla="*/ 7 w 26"/>
                <a:gd name="T69" fmla="*/ 19 h 26"/>
                <a:gd name="T70" fmla="*/ 9 w 26"/>
                <a:gd name="T71" fmla="*/ 20 h 26"/>
                <a:gd name="T72" fmla="*/ 12 w 26"/>
                <a:gd name="T73" fmla="*/ 17 h 26"/>
                <a:gd name="T74" fmla="*/ 11 w 26"/>
                <a:gd name="T75" fmla="*/ 21 h 26"/>
                <a:gd name="T76" fmla="*/ 9 w 26"/>
                <a:gd name="T77" fmla="*/ 25 h 26"/>
                <a:gd name="T78" fmla="*/ 12 w 26"/>
                <a:gd name="T79" fmla="*/ 26 h 26"/>
                <a:gd name="T80" fmla="*/ 16 w 26"/>
                <a:gd name="T81" fmla="*/ 26 h 26"/>
                <a:gd name="T82" fmla="*/ 13 w 26"/>
                <a:gd name="T83" fmla="*/ 20 h 26"/>
                <a:gd name="T84" fmla="*/ 13 w 26"/>
                <a:gd name="T85" fmla="*/ 18 h 26"/>
                <a:gd name="T86" fmla="*/ 16 w 26"/>
                <a:gd name="T87" fmla="*/ 17 h 26"/>
                <a:gd name="T88" fmla="*/ 17 w 26"/>
                <a:gd name="T89" fmla="*/ 19 h 26"/>
                <a:gd name="T90" fmla="*/ 19 w 26"/>
                <a:gd name="T91" fmla="*/ 24 h 26"/>
                <a:gd name="T92" fmla="*/ 22 w 26"/>
                <a:gd name="T93" fmla="*/ 22 h 26"/>
                <a:gd name="T94" fmla="*/ 24 w 26"/>
                <a:gd name="T95" fmla="*/ 18 h 26"/>
                <a:gd name="T96" fmla="*/ 19 w 26"/>
                <a:gd name="T97" fmla="*/ 18 h 26"/>
                <a:gd name="T98" fmla="*/ 16 w 26"/>
                <a:gd name="T99" fmla="*/ 15 h 26"/>
                <a:gd name="T100" fmla="*/ 20 w 26"/>
                <a:gd name="T101" fmla="*/ 16 h 26"/>
                <a:gd name="T102" fmla="*/ 21 w 26"/>
                <a:gd name="T103" fmla="*/ 14 h 26"/>
                <a:gd name="T104" fmla="*/ 23 w 26"/>
                <a:gd name="T105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26">
                  <a:moveTo>
                    <a:pt x="26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4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10"/>
                    <a:pt x="10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2"/>
                    <a:pt x="9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1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7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6" y="14"/>
                    <a:pt x="26" y="14"/>
                    <a:pt x="26" y="14"/>
                  </a:cubicBezTo>
                  <a:lnTo>
                    <a:pt x="2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4" name="ïşḷíḑê"/>
            <p:cNvSpPr/>
            <p:nvPr/>
          </p:nvSpPr>
          <p:spPr bwMode="auto">
            <a:xfrm>
              <a:off x="4764072" y="3984339"/>
              <a:ext cx="278169" cy="136021"/>
            </a:xfrm>
            <a:custGeom>
              <a:avLst/>
              <a:gdLst>
                <a:gd name="T0" fmla="*/ 54 w 63"/>
                <a:gd name="T1" fmla="*/ 22 h 31"/>
                <a:gd name="T2" fmla="*/ 63 w 63"/>
                <a:gd name="T3" fmla="*/ 11 h 31"/>
                <a:gd name="T4" fmla="*/ 54 w 63"/>
                <a:gd name="T5" fmla="*/ 0 h 31"/>
                <a:gd name="T6" fmla="*/ 54 w 63"/>
                <a:gd name="T7" fmla="*/ 5 h 31"/>
                <a:gd name="T8" fmla="*/ 58 w 63"/>
                <a:gd name="T9" fmla="*/ 11 h 31"/>
                <a:gd name="T10" fmla="*/ 54 w 63"/>
                <a:gd name="T11" fmla="*/ 17 h 31"/>
                <a:gd name="T12" fmla="*/ 54 w 63"/>
                <a:gd name="T13" fmla="*/ 22 h 31"/>
                <a:gd name="T14" fmla="*/ 26 w 63"/>
                <a:gd name="T15" fmla="*/ 31 h 31"/>
                <a:gd name="T16" fmla="*/ 47 w 63"/>
                <a:gd name="T17" fmla="*/ 21 h 31"/>
                <a:gd name="T18" fmla="*/ 52 w 63"/>
                <a:gd name="T19" fmla="*/ 22 h 31"/>
                <a:gd name="T20" fmla="*/ 54 w 63"/>
                <a:gd name="T21" fmla="*/ 22 h 31"/>
                <a:gd name="T22" fmla="*/ 54 w 63"/>
                <a:gd name="T23" fmla="*/ 17 h 31"/>
                <a:gd name="T24" fmla="*/ 52 w 63"/>
                <a:gd name="T25" fmla="*/ 17 h 31"/>
                <a:gd name="T26" fmla="*/ 50 w 63"/>
                <a:gd name="T27" fmla="*/ 17 h 31"/>
                <a:gd name="T28" fmla="*/ 53 w 63"/>
                <a:gd name="T29" fmla="*/ 5 h 31"/>
                <a:gd name="T30" fmla="*/ 53 w 63"/>
                <a:gd name="T31" fmla="*/ 5 h 31"/>
                <a:gd name="T32" fmla="*/ 53 w 63"/>
                <a:gd name="T33" fmla="*/ 5 h 31"/>
                <a:gd name="T34" fmla="*/ 54 w 63"/>
                <a:gd name="T35" fmla="*/ 5 h 31"/>
                <a:gd name="T36" fmla="*/ 54 w 63"/>
                <a:gd name="T37" fmla="*/ 0 h 31"/>
                <a:gd name="T38" fmla="*/ 52 w 63"/>
                <a:gd name="T39" fmla="*/ 0 h 31"/>
                <a:gd name="T40" fmla="*/ 52 w 63"/>
                <a:gd name="T41" fmla="*/ 0 h 31"/>
                <a:gd name="T42" fmla="*/ 0 w 63"/>
                <a:gd name="T43" fmla="*/ 0 h 31"/>
                <a:gd name="T44" fmla="*/ 0 w 63"/>
                <a:gd name="T45" fmla="*/ 5 h 31"/>
                <a:gd name="T46" fmla="*/ 26 w 63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31">
                  <a:moveTo>
                    <a:pt x="54" y="22"/>
                  </a:moveTo>
                  <a:cubicBezTo>
                    <a:pt x="59" y="21"/>
                    <a:pt x="63" y="16"/>
                    <a:pt x="63" y="11"/>
                  </a:cubicBezTo>
                  <a:cubicBezTo>
                    <a:pt x="63" y="5"/>
                    <a:pt x="59" y="1"/>
                    <a:pt x="54" y="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6" y="6"/>
                    <a:pt x="58" y="8"/>
                    <a:pt x="58" y="11"/>
                  </a:cubicBezTo>
                  <a:cubicBezTo>
                    <a:pt x="58" y="14"/>
                    <a:pt x="56" y="16"/>
                    <a:pt x="54" y="17"/>
                  </a:cubicBezTo>
                  <a:lnTo>
                    <a:pt x="54" y="22"/>
                  </a:lnTo>
                  <a:close/>
                  <a:moveTo>
                    <a:pt x="26" y="31"/>
                  </a:moveTo>
                  <a:cubicBezTo>
                    <a:pt x="35" y="31"/>
                    <a:pt x="42" y="27"/>
                    <a:pt x="47" y="21"/>
                  </a:cubicBezTo>
                  <a:cubicBezTo>
                    <a:pt x="49" y="22"/>
                    <a:pt x="50" y="22"/>
                    <a:pt x="52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3" y="17"/>
                    <a:pt x="52" y="17"/>
                  </a:cubicBezTo>
                  <a:cubicBezTo>
                    <a:pt x="51" y="17"/>
                    <a:pt x="50" y="17"/>
                    <a:pt x="50" y="17"/>
                  </a:cubicBezTo>
                  <a:cubicBezTo>
                    <a:pt x="52" y="13"/>
                    <a:pt x="53" y="9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4" y="5"/>
                    <a:pt x="54" y="5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5" name="íšľïḋê"/>
            <p:cNvSpPr/>
            <p:nvPr/>
          </p:nvSpPr>
          <p:spPr bwMode="auto">
            <a:xfrm>
              <a:off x="4764072" y="4133840"/>
              <a:ext cx="251210" cy="2205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6" name="iśḻiḋé"/>
            <p:cNvSpPr/>
            <p:nvPr/>
          </p:nvSpPr>
          <p:spPr bwMode="auto">
            <a:xfrm>
              <a:off x="4821666" y="3921843"/>
              <a:ext cx="44115" cy="52693"/>
            </a:xfrm>
            <a:custGeom>
              <a:avLst/>
              <a:gdLst>
                <a:gd name="T0" fmla="*/ 3 w 10"/>
                <a:gd name="T1" fmla="*/ 6 h 12"/>
                <a:gd name="T2" fmla="*/ 5 w 10"/>
                <a:gd name="T3" fmla="*/ 11 h 12"/>
                <a:gd name="T4" fmla="*/ 9 w 10"/>
                <a:gd name="T5" fmla="*/ 2 h 12"/>
                <a:gd name="T6" fmla="*/ 9 w 10"/>
                <a:gd name="T7" fmla="*/ 0 h 12"/>
                <a:gd name="T8" fmla="*/ 3 w 10"/>
                <a:gd name="T9" fmla="*/ 1 h 12"/>
                <a:gd name="T10" fmla="*/ 3 w 10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2">
                  <a:moveTo>
                    <a:pt x="3" y="6"/>
                  </a:moveTo>
                  <a:cubicBezTo>
                    <a:pt x="0" y="7"/>
                    <a:pt x="2" y="12"/>
                    <a:pt x="5" y="11"/>
                  </a:cubicBezTo>
                  <a:cubicBezTo>
                    <a:pt x="9" y="9"/>
                    <a:pt x="10" y="5"/>
                    <a:pt x="9" y="2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7" y="1"/>
                    <a:pt x="5" y="1"/>
                    <a:pt x="3" y="1"/>
                  </a:cubicBezTo>
                  <a:cubicBezTo>
                    <a:pt x="4" y="3"/>
                    <a:pt x="5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7" name="ïŝ1íḍe"/>
            <p:cNvSpPr/>
            <p:nvPr/>
          </p:nvSpPr>
          <p:spPr bwMode="auto">
            <a:xfrm>
              <a:off x="4887839" y="3908364"/>
              <a:ext cx="44115" cy="66172"/>
            </a:xfrm>
            <a:custGeom>
              <a:avLst/>
              <a:gdLst>
                <a:gd name="T0" fmla="*/ 3 w 10"/>
                <a:gd name="T1" fmla="*/ 9 h 15"/>
                <a:gd name="T2" fmla="*/ 5 w 10"/>
                <a:gd name="T3" fmla="*/ 14 h 15"/>
                <a:gd name="T4" fmla="*/ 9 w 10"/>
                <a:gd name="T5" fmla="*/ 5 h 15"/>
                <a:gd name="T6" fmla="*/ 7 w 10"/>
                <a:gd name="T7" fmla="*/ 0 h 15"/>
                <a:gd name="T8" fmla="*/ 2 w 10"/>
                <a:gd name="T9" fmla="*/ 1 h 15"/>
                <a:gd name="T10" fmla="*/ 3 w 10"/>
                <a:gd name="T1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5">
                  <a:moveTo>
                    <a:pt x="3" y="9"/>
                  </a:moveTo>
                  <a:cubicBezTo>
                    <a:pt x="0" y="10"/>
                    <a:pt x="2" y="15"/>
                    <a:pt x="5" y="14"/>
                  </a:cubicBezTo>
                  <a:cubicBezTo>
                    <a:pt x="9" y="12"/>
                    <a:pt x="10" y="8"/>
                    <a:pt x="9" y="5"/>
                  </a:cubicBezTo>
                  <a:cubicBezTo>
                    <a:pt x="9" y="3"/>
                    <a:pt x="8" y="2"/>
                    <a:pt x="7" y="0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3" y="4"/>
                    <a:pt x="5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8" name="ísļíďé"/>
            <p:cNvSpPr/>
            <p:nvPr/>
          </p:nvSpPr>
          <p:spPr bwMode="auto">
            <a:xfrm>
              <a:off x="5775037" y="3467215"/>
              <a:ext cx="75976" cy="35537"/>
            </a:xfrm>
            <a:custGeom>
              <a:avLst/>
              <a:gdLst>
                <a:gd name="T0" fmla="*/ 0 w 62"/>
                <a:gd name="T1" fmla="*/ 18 h 29"/>
                <a:gd name="T2" fmla="*/ 22 w 62"/>
                <a:gd name="T3" fmla="*/ 29 h 29"/>
                <a:gd name="T4" fmla="*/ 62 w 62"/>
                <a:gd name="T5" fmla="*/ 29 h 29"/>
                <a:gd name="T6" fmla="*/ 7 w 62"/>
                <a:gd name="T7" fmla="*/ 0 h 29"/>
                <a:gd name="T8" fmla="*/ 0 w 62"/>
                <a:gd name="T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9">
                  <a:moveTo>
                    <a:pt x="0" y="18"/>
                  </a:moveTo>
                  <a:lnTo>
                    <a:pt x="22" y="29"/>
                  </a:lnTo>
                  <a:lnTo>
                    <a:pt x="62" y="29"/>
                  </a:lnTo>
                  <a:lnTo>
                    <a:pt x="7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9" name="íşḷide"/>
            <p:cNvSpPr/>
            <p:nvPr/>
          </p:nvSpPr>
          <p:spPr bwMode="auto">
            <a:xfrm>
              <a:off x="5775037" y="3506428"/>
              <a:ext cx="186263" cy="93131"/>
            </a:xfrm>
            <a:custGeom>
              <a:avLst/>
              <a:gdLst>
                <a:gd name="T0" fmla="*/ 62 w 152"/>
                <a:gd name="T1" fmla="*/ 76 h 76"/>
                <a:gd name="T2" fmla="*/ 123 w 152"/>
                <a:gd name="T3" fmla="*/ 76 h 76"/>
                <a:gd name="T4" fmla="*/ 123 w 152"/>
                <a:gd name="T5" fmla="*/ 62 h 76"/>
                <a:gd name="T6" fmla="*/ 152 w 152"/>
                <a:gd name="T7" fmla="*/ 62 h 76"/>
                <a:gd name="T8" fmla="*/ 152 w 152"/>
                <a:gd name="T9" fmla="*/ 15 h 76"/>
                <a:gd name="T10" fmla="*/ 123 w 152"/>
                <a:gd name="T11" fmla="*/ 15 h 76"/>
                <a:gd name="T12" fmla="*/ 123 w 152"/>
                <a:gd name="T13" fmla="*/ 0 h 76"/>
                <a:gd name="T14" fmla="*/ 69 w 152"/>
                <a:gd name="T15" fmla="*/ 0 h 76"/>
                <a:gd name="T16" fmla="*/ 62 w 152"/>
                <a:gd name="T17" fmla="*/ 0 h 76"/>
                <a:gd name="T18" fmla="*/ 62 w 152"/>
                <a:gd name="T19" fmla="*/ 29 h 76"/>
                <a:gd name="T20" fmla="*/ 90 w 152"/>
                <a:gd name="T21" fmla="*/ 29 h 76"/>
                <a:gd name="T22" fmla="*/ 90 w 152"/>
                <a:gd name="T23" fmla="*/ 47 h 76"/>
                <a:gd name="T24" fmla="*/ 62 w 152"/>
                <a:gd name="T25" fmla="*/ 47 h 76"/>
                <a:gd name="T26" fmla="*/ 62 w 152"/>
                <a:gd name="T27" fmla="*/ 76 h 76"/>
                <a:gd name="T28" fmla="*/ 0 w 152"/>
                <a:gd name="T29" fmla="*/ 76 h 76"/>
                <a:gd name="T30" fmla="*/ 62 w 152"/>
                <a:gd name="T31" fmla="*/ 76 h 76"/>
                <a:gd name="T32" fmla="*/ 62 w 152"/>
                <a:gd name="T33" fmla="*/ 47 h 76"/>
                <a:gd name="T34" fmla="*/ 29 w 152"/>
                <a:gd name="T35" fmla="*/ 47 h 76"/>
                <a:gd name="T36" fmla="*/ 29 w 152"/>
                <a:gd name="T37" fmla="*/ 29 h 76"/>
                <a:gd name="T38" fmla="*/ 29 w 152"/>
                <a:gd name="T39" fmla="*/ 29 h 76"/>
                <a:gd name="T40" fmla="*/ 62 w 152"/>
                <a:gd name="T41" fmla="*/ 29 h 76"/>
                <a:gd name="T42" fmla="*/ 62 w 152"/>
                <a:gd name="T43" fmla="*/ 0 h 76"/>
                <a:gd name="T44" fmla="*/ 33 w 152"/>
                <a:gd name="T45" fmla="*/ 0 h 76"/>
                <a:gd name="T46" fmla="*/ 0 w 152"/>
                <a:gd name="T47" fmla="*/ 0 h 76"/>
                <a:gd name="T48" fmla="*/ 0 w 152"/>
                <a:gd name="T4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2" h="76">
                  <a:moveTo>
                    <a:pt x="62" y="76"/>
                  </a:moveTo>
                  <a:lnTo>
                    <a:pt x="123" y="76"/>
                  </a:lnTo>
                  <a:lnTo>
                    <a:pt x="123" y="62"/>
                  </a:lnTo>
                  <a:lnTo>
                    <a:pt x="152" y="62"/>
                  </a:lnTo>
                  <a:lnTo>
                    <a:pt x="152" y="15"/>
                  </a:lnTo>
                  <a:lnTo>
                    <a:pt x="123" y="15"/>
                  </a:lnTo>
                  <a:lnTo>
                    <a:pt x="123" y="0"/>
                  </a:lnTo>
                  <a:lnTo>
                    <a:pt x="69" y="0"/>
                  </a:lnTo>
                  <a:lnTo>
                    <a:pt x="62" y="0"/>
                  </a:lnTo>
                  <a:lnTo>
                    <a:pt x="62" y="29"/>
                  </a:lnTo>
                  <a:lnTo>
                    <a:pt x="90" y="29"/>
                  </a:lnTo>
                  <a:lnTo>
                    <a:pt x="90" y="47"/>
                  </a:lnTo>
                  <a:lnTo>
                    <a:pt x="62" y="47"/>
                  </a:lnTo>
                  <a:lnTo>
                    <a:pt x="62" y="76"/>
                  </a:lnTo>
                  <a:close/>
                  <a:moveTo>
                    <a:pt x="0" y="76"/>
                  </a:moveTo>
                  <a:lnTo>
                    <a:pt x="62" y="76"/>
                  </a:lnTo>
                  <a:lnTo>
                    <a:pt x="62" y="47"/>
                  </a:lnTo>
                  <a:lnTo>
                    <a:pt x="29" y="4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62" y="29"/>
                  </a:lnTo>
                  <a:lnTo>
                    <a:pt x="62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0" name="iṩ1ïḋé"/>
            <p:cNvSpPr/>
            <p:nvPr/>
          </p:nvSpPr>
          <p:spPr bwMode="auto">
            <a:xfrm>
              <a:off x="5064298" y="1038447"/>
              <a:ext cx="115189" cy="118865"/>
            </a:xfrm>
            <a:custGeom>
              <a:avLst/>
              <a:gdLst>
                <a:gd name="T0" fmla="*/ 23 w 26"/>
                <a:gd name="T1" fmla="*/ 19 h 27"/>
                <a:gd name="T2" fmla="*/ 25 w 26"/>
                <a:gd name="T3" fmla="*/ 20 h 27"/>
                <a:gd name="T4" fmla="*/ 22 w 26"/>
                <a:gd name="T5" fmla="*/ 24 h 27"/>
                <a:gd name="T6" fmla="*/ 20 w 26"/>
                <a:gd name="T7" fmla="*/ 22 h 27"/>
                <a:gd name="T8" fmla="*/ 17 w 26"/>
                <a:gd name="T9" fmla="*/ 24 h 27"/>
                <a:gd name="T10" fmla="*/ 17 w 26"/>
                <a:gd name="T11" fmla="*/ 26 h 27"/>
                <a:gd name="T12" fmla="*/ 13 w 26"/>
                <a:gd name="T13" fmla="*/ 27 h 27"/>
                <a:gd name="T14" fmla="*/ 13 w 26"/>
                <a:gd name="T15" fmla="*/ 21 h 27"/>
                <a:gd name="T16" fmla="*/ 19 w 26"/>
                <a:gd name="T17" fmla="*/ 18 h 27"/>
                <a:gd name="T18" fmla="*/ 18 w 26"/>
                <a:gd name="T19" fmla="*/ 8 h 27"/>
                <a:gd name="T20" fmla="*/ 18 w 26"/>
                <a:gd name="T21" fmla="*/ 8 h 27"/>
                <a:gd name="T22" fmla="*/ 15 w 26"/>
                <a:gd name="T23" fmla="*/ 6 h 27"/>
                <a:gd name="T24" fmla="*/ 13 w 26"/>
                <a:gd name="T25" fmla="*/ 6 h 27"/>
                <a:gd name="T26" fmla="*/ 13 w 26"/>
                <a:gd name="T27" fmla="*/ 0 h 27"/>
                <a:gd name="T28" fmla="*/ 14 w 26"/>
                <a:gd name="T29" fmla="*/ 0 h 27"/>
                <a:gd name="T30" fmla="*/ 15 w 26"/>
                <a:gd name="T31" fmla="*/ 2 h 27"/>
                <a:gd name="T32" fmla="*/ 18 w 26"/>
                <a:gd name="T33" fmla="*/ 3 h 27"/>
                <a:gd name="T34" fmla="*/ 20 w 26"/>
                <a:gd name="T35" fmla="*/ 2 h 27"/>
                <a:gd name="T36" fmla="*/ 23 w 26"/>
                <a:gd name="T37" fmla="*/ 5 h 27"/>
                <a:gd name="T38" fmla="*/ 22 w 26"/>
                <a:gd name="T39" fmla="*/ 7 h 27"/>
                <a:gd name="T40" fmla="*/ 24 w 26"/>
                <a:gd name="T41" fmla="*/ 10 h 27"/>
                <a:gd name="T42" fmla="*/ 26 w 26"/>
                <a:gd name="T43" fmla="*/ 10 h 27"/>
                <a:gd name="T44" fmla="*/ 26 w 26"/>
                <a:gd name="T45" fmla="*/ 15 h 27"/>
                <a:gd name="T46" fmla="*/ 24 w 26"/>
                <a:gd name="T47" fmla="*/ 15 h 27"/>
                <a:gd name="T48" fmla="*/ 23 w 26"/>
                <a:gd name="T49" fmla="*/ 19 h 27"/>
                <a:gd name="T50" fmla="*/ 13 w 26"/>
                <a:gd name="T51" fmla="*/ 27 h 27"/>
                <a:gd name="T52" fmla="*/ 12 w 26"/>
                <a:gd name="T53" fmla="*/ 27 h 27"/>
                <a:gd name="T54" fmla="*/ 12 w 26"/>
                <a:gd name="T55" fmla="*/ 25 h 27"/>
                <a:gd name="T56" fmla="*/ 8 w 26"/>
                <a:gd name="T57" fmla="*/ 24 h 27"/>
                <a:gd name="T58" fmla="*/ 7 w 26"/>
                <a:gd name="T59" fmla="*/ 25 h 27"/>
                <a:gd name="T60" fmla="*/ 3 w 26"/>
                <a:gd name="T61" fmla="*/ 22 h 27"/>
                <a:gd name="T62" fmla="*/ 4 w 26"/>
                <a:gd name="T63" fmla="*/ 20 h 27"/>
                <a:gd name="T64" fmla="*/ 2 w 26"/>
                <a:gd name="T65" fmla="*/ 17 h 27"/>
                <a:gd name="T66" fmla="*/ 0 w 26"/>
                <a:gd name="T67" fmla="*/ 17 h 27"/>
                <a:gd name="T68" fmla="*/ 0 w 26"/>
                <a:gd name="T69" fmla="*/ 12 h 27"/>
                <a:gd name="T70" fmla="*/ 2 w 26"/>
                <a:gd name="T71" fmla="*/ 12 h 27"/>
                <a:gd name="T72" fmla="*/ 3 w 26"/>
                <a:gd name="T73" fmla="*/ 8 h 27"/>
                <a:gd name="T74" fmla="*/ 2 w 26"/>
                <a:gd name="T75" fmla="*/ 7 h 27"/>
                <a:gd name="T76" fmla="*/ 5 w 26"/>
                <a:gd name="T77" fmla="*/ 3 h 27"/>
                <a:gd name="T78" fmla="*/ 6 w 26"/>
                <a:gd name="T79" fmla="*/ 4 h 27"/>
                <a:gd name="T80" fmla="*/ 10 w 26"/>
                <a:gd name="T81" fmla="*/ 3 h 27"/>
                <a:gd name="T82" fmla="*/ 10 w 26"/>
                <a:gd name="T83" fmla="*/ 1 h 27"/>
                <a:gd name="T84" fmla="*/ 13 w 26"/>
                <a:gd name="T85" fmla="*/ 0 h 27"/>
                <a:gd name="T86" fmla="*/ 13 w 26"/>
                <a:gd name="T87" fmla="*/ 6 h 27"/>
                <a:gd name="T88" fmla="*/ 7 w 26"/>
                <a:gd name="T89" fmla="*/ 9 h 27"/>
                <a:gd name="T90" fmla="*/ 8 w 26"/>
                <a:gd name="T91" fmla="*/ 19 h 27"/>
                <a:gd name="T92" fmla="*/ 11 w 26"/>
                <a:gd name="T93" fmla="*/ 21 h 27"/>
                <a:gd name="T94" fmla="*/ 13 w 26"/>
                <a:gd name="T95" fmla="*/ 21 h 27"/>
                <a:gd name="T96" fmla="*/ 13 w 26"/>
                <a:gd name="T9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" h="27">
                  <a:moveTo>
                    <a:pt x="23" y="19"/>
                  </a:moveTo>
                  <a:cubicBezTo>
                    <a:pt x="25" y="20"/>
                    <a:pt x="25" y="20"/>
                    <a:pt x="25" y="2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8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1"/>
                    <a:pt x="17" y="20"/>
                    <a:pt x="19" y="18"/>
                  </a:cubicBezTo>
                  <a:cubicBezTo>
                    <a:pt x="22" y="15"/>
                    <a:pt x="21" y="10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6" y="7"/>
                    <a:pt x="15" y="6"/>
                  </a:cubicBezTo>
                  <a:cubicBezTo>
                    <a:pt x="15" y="6"/>
                    <a:pt x="14" y="6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7" y="3"/>
                    <a:pt x="18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8"/>
                    <a:pt x="23" y="19"/>
                  </a:cubicBezTo>
                  <a:close/>
                  <a:moveTo>
                    <a:pt x="13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0" y="25"/>
                    <a:pt x="9" y="24"/>
                    <a:pt x="8" y="2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19"/>
                    <a:pt x="3" y="18"/>
                    <a:pt x="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9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10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9" y="7"/>
                    <a:pt x="7" y="9"/>
                  </a:cubicBezTo>
                  <a:cubicBezTo>
                    <a:pt x="5" y="12"/>
                    <a:pt x="5" y="17"/>
                    <a:pt x="8" y="19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2" y="21"/>
                    <a:pt x="12" y="21"/>
                    <a:pt x="13" y="21"/>
                  </a:cubicBezTo>
                  <a:lnTo>
                    <a:pt x="13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1" name="ïṡ1iḍè"/>
            <p:cNvSpPr/>
            <p:nvPr/>
          </p:nvSpPr>
          <p:spPr bwMode="auto">
            <a:xfrm>
              <a:off x="5430696" y="1236964"/>
              <a:ext cx="137246" cy="101709"/>
            </a:xfrm>
            <a:custGeom>
              <a:avLst/>
              <a:gdLst>
                <a:gd name="T0" fmla="*/ 16 w 31"/>
                <a:gd name="T1" fmla="*/ 0 h 23"/>
                <a:gd name="T2" fmla="*/ 0 w 31"/>
                <a:gd name="T3" fmla="*/ 15 h 23"/>
                <a:gd name="T4" fmla="*/ 2 w 31"/>
                <a:gd name="T5" fmla="*/ 23 h 23"/>
                <a:gd name="T6" fmla="*/ 2 w 31"/>
                <a:gd name="T7" fmla="*/ 19 h 23"/>
                <a:gd name="T8" fmla="*/ 3 w 31"/>
                <a:gd name="T9" fmla="*/ 17 h 23"/>
                <a:gd name="T10" fmla="*/ 3 w 31"/>
                <a:gd name="T11" fmla="*/ 15 h 23"/>
                <a:gd name="T12" fmla="*/ 16 w 31"/>
                <a:gd name="T13" fmla="*/ 3 h 23"/>
                <a:gd name="T14" fmla="*/ 28 w 31"/>
                <a:gd name="T15" fmla="*/ 15 h 23"/>
                <a:gd name="T16" fmla="*/ 28 w 31"/>
                <a:gd name="T17" fmla="*/ 17 h 23"/>
                <a:gd name="T18" fmla="*/ 29 w 31"/>
                <a:gd name="T19" fmla="*/ 19 h 23"/>
                <a:gd name="T20" fmla="*/ 29 w 31"/>
                <a:gd name="T21" fmla="*/ 23 h 23"/>
                <a:gd name="T22" fmla="*/ 31 w 31"/>
                <a:gd name="T23" fmla="*/ 15 h 23"/>
                <a:gd name="T24" fmla="*/ 16 w 31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18"/>
                    <a:pt x="1" y="21"/>
                    <a:pt x="2" y="23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3" y="17"/>
                    <a:pt x="3" y="17"/>
                  </a:cubicBezTo>
                  <a:cubicBezTo>
                    <a:pt x="3" y="16"/>
                    <a:pt x="3" y="16"/>
                    <a:pt x="3" y="15"/>
                  </a:cubicBezTo>
                  <a:cubicBezTo>
                    <a:pt x="3" y="8"/>
                    <a:pt x="9" y="3"/>
                    <a:pt x="16" y="3"/>
                  </a:cubicBezTo>
                  <a:cubicBezTo>
                    <a:pt x="23" y="3"/>
                    <a:pt x="28" y="8"/>
                    <a:pt x="28" y="15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9" y="17"/>
                    <a:pt x="29" y="18"/>
                    <a:pt x="29" y="19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1"/>
                    <a:pt x="31" y="18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2" name="íşḷïḓê"/>
            <p:cNvSpPr/>
            <p:nvPr/>
          </p:nvSpPr>
          <p:spPr bwMode="auto">
            <a:xfrm>
              <a:off x="5444176" y="1308038"/>
              <a:ext cx="30635" cy="52693"/>
            </a:xfrm>
            <a:custGeom>
              <a:avLst/>
              <a:gdLst>
                <a:gd name="T0" fmla="*/ 0 w 7"/>
                <a:gd name="T1" fmla="*/ 2 h 12"/>
                <a:gd name="T2" fmla="*/ 0 w 7"/>
                <a:gd name="T3" fmla="*/ 3 h 12"/>
                <a:gd name="T4" fmla="*/ 0 w 7"/>
                <a:gd name="T5" fmla="*/ 7 h 12"/>
                <a:gd name="T6" fmla="*/ 0 w 7"/>
                <a:gd name="T7" fmla="*/ 8 h 12"/>
                <a:gd name="T8" fmla="*/ 5 w 7"/>
                <a:gd name="T9" fmla="*/ 12 h 12"/>
                <a:gd name="T10" fmla="*/ 7 w 7"/>
                <a:gd name="T11" fmla="*/ 12 h 12"/>
                <a:gd name="T12" fmla="*/ 7 w 7"/>
                <a:gd name="T13" fmla="*/ 0 h 12"/>
                <a:gd name="T14" fmla="*/ 5 w 7"/>
                <a:gd name="T15" fmla="*/ 0 h 12"/>
                <a:gd name="T16" fmla="*/ 0 w 7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2">
                  <a:moveTo>
                    <a:pt x="0" y="2"/>
                  </a:moveTo>
                  <a:cubicBezTo>
                    <a:pt x="0" y="2"/>
                    <a:pt x="0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5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3" name="íśļîdè"/>
            <p:cNvSpPr/>
            <p:nvPr/>
          </p:nvSpPr>
          <p:spPr bwMode="auto">
            <a:xfrm>
              <a:off x="5523828" y="1308038"/>
              <a:ext cx="30635" cy="52693"/>
            </a:xfrm>
            <a:custGeom>
              <a:avLst/>
              <a:gdLst>
                <a:gd name="T0" fmla="*/ 7 w 7"/>
                <a:gd name="T1" fmla="*/ 8 h 12"/>
                <a:gd name="T2" fmla="*/ 7 w 7"/>
                <a:gd name="T3" fmla="*/ 7 h 12"/>
                <a:gd name="T4" fmla="*/ 7 w 7"/>
                <a:gd name="T5" fmla="*/ 3 h 12"/>
                <a:gd name="T6" fmla="*/ 7 w 7"/>
                <a:gd name="T7" fmla="*/ 2 h 12"/>
                <a:gd name="T8" fmla="*/ 2 w 7"/>
                <a:gd name="T9" fmla="*/ 0 h 12"/>
                <a:gd name="T10" fmla="*/ 0 w 7"/>
                <a:gd name="T11" fmla="*/ 0 h 12"/>
                <a:gd name="T12" fmla="*/ 0 w 7"/>
                <a:gd name="T13" fmla="*/ 12 h 12"/>
                <a:gd name="T14" fmla="*/ 2 w 7"/>
                <a:gd name="T15" fmla="*/ 12 h 12"/>
                <a:gd name="T16" fmla="*/ 7 w 7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2">
                  <a:moveTo>
                    <a:pt x="7" y="8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5" y="12"/>
                    <a:pt x="7" y="10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4" name="işḻïḑè"/>
            <p:cNvSpPr/>
            <p:nvPr/>
          </p:nvSpPr>
          <p:spPr bwMode="auto">
            <a:xfrm>
              <a:off x="5987034" y="2883918"/>
              <a:ext cx="186263" cy="137246"/>
            </a:xfrm>
            <a:custGeom>
              <a:avLst/>
              <a:gdLst>
                <a:gd name="T0" fmla="*/ 28 w 42"/>
                <a:gd name="T1" fmla="*/ 31 h 31"/>
                <a:gd name="T2" fmla="*/ 42 w 42"/>
                <a:gd name="T3" fmla="*/ 31 h 31"/>
                <a:gd name="T4" fmla="*/ 42 w 42"/>
                <a:gd name="T5" fmla="*/ 0 h 31"/>
                <a:gd name="T6" fmla="*/ 28 w 42"/>
                <a:gd name="T7" fmla="*/ 0 h 31"/>
                <a:gd name="T8" fmla="*/ 28 w 42"/>
                <a:gd name="T9" fmla="*/ 13 h 31"/>
                <a:gd name="T10" fmla="*/ 38 w 42"/>
                <a:gd name="T11" fmla="*/ 27 h 31"/>
                <a:gd name="T12" fmla="*/ 28 w 42"/>
                <a:gd name="T13" fmla="*/ 27 h 31"/>
                <a:gd name="T14" fmla="*/ 28 w 42"/>
                <a:gd name="T15" fmla="*/ 31 h 31"/>
                <a:gd name="T16" fmla="*/ 19 w 42"/>
                <a:gd name="T17" fmla="*/ 31 h 31"/>
                <a:gd name="T18" fmla="*/ 28 w 42"/>
                <a:gd name="T19" fmla="*/ 31 h 31"/>
                <a:gd name="T20" fmla="*/ 28 w 42"/>
                <a:gd name="T21" fmla="*/ 27 h 31"/>
                <a:gd name="T22" fmla="*/ 22 w 42"/>
                <a:gd name="T23" fmla="*/ 27 h 31"/>
                <a:gd name="T24" fmla="*/ 21 w 42"/>
                <a:gd name="T25" fmla="*/ 26 h 31"/>
                <a:gd name="T26" fmla="*/ 19 w 42"/>
                <a:gd name="T27" fmla="*/ 23 h 31"/>
                <a:gd name="T28" fmla="*/ 19 w 42"/>
                <a:gd name="T29" fmla="*/ 25 h 31"/>
                <a:gd name="T30" fmla="*/ 20 w 42"/>
                <a:gd name="T31" fmla="*/ 27 h 31"/>
                <a:gd name="T32" fmla="*/ 19 w 42"/>
                <a:gd name="T33" fmla="*/ 27 h 31"/>
                <a:gd name="T34" fmla="*/ 19 w 42"/>
                <a:gd name="T35" fmla="*/ 31 h 31"/>
                <a:gd name="T36" fmla="*/ 28 w 42"/>
                <a:gd name="T37" fmla="*/ 0 h 31"/>
                <a:gd name="T38" fmla="*/ 19 w 42"/>
                <a:gd name="T39" fmla="*/ 0 h 31"/>
                <a:gd name="T40" fmla="*/ 19 w 42"/>
                <a:gd name="T41" fmla="*/ 20 h 31"/>
                <a:gd name="T42" fmla="*/ 26 w 42"/>
                <a:gd name="T43" fmla="*/ 10 h 31"/>
                <a:gd name="T44" fmla="*/ 26 w 42"/>
                <a:gd name="T45" fmla="*/ 10 h 31"/>
                <a:gd name="T46" fmla="*/ 28 w 42"/>
                <a:gd name="T47" fmla="*/ 13 h 31"/>
                <a:gd name="T48" fmla="*/ 28 w 42"/>
                <a:gd name="T49" fmla="*/ 0 h 31"/>
                <a:gd name="T50" fmla="*/ 12 w 42"/>
                <a:gd name="T51" fmla="*/ 31 h 31"/>
                <a:gd name="T52" fmla="*/ 19 w 42"/>
                <a:gd name="T53" fmla="*/ 31 h 31"/>
                <a:gd name="T54" fmla="*/ 19 w 42"/>
                <a:gd name="T55" fmla="*/ 27 h 31"/>
                <a:gd name="T56" fmla="*/ 14 w 42"/>
                <a:gd name="T57" fmla="*/ 27 h 31"/>
                <a:gd name="T58" fmla="*/ 12 w 42"/>
                <a:gd name="T59" fmla="*/ 27 h 31"/>
                <a:gd name="T60" fmla="*/ 12 w 42"/>
                <a:gd name="T61" fmla="*/ 31 h 31"/>
                <a:gd name="T62" fmla="*/ 19 w 42"/>
                <a:gd name="T63" fmla="*/ 0 h 31"/>
                <a:gd name="T64" fmla="*/ 12 w 42"/>
                <a:gd name="T65" fmla="*/ 0 h 31"/>
                <a:gd name="T66" fmla="*/ 12 w 42"/>
                <a:gd name="T67" fmla="*/ 6 h 31"/>
                <a:gd name="T68" fmla="*/ 13 w 42"/>
                <a:gd name="T69" fmla="*/ 8 h 31"/>
                <a:gd name="T70" fmla="*/ 12 w 42"/>
                <a:gd name="T71" fmla="*/ 10 h 31"/>
                <a:gd name="T72" fmla="*/ 12 w 42"/>
                <a:gd name="T73" fmla="*/ 16 h 31"/>
                <a:gd name="T74" fmla="*/ 12 w 42"/>
                <a:gd name="T75" fmla="*/ 16 h 31"/>
                <a:gd name="T76" fmla="*/ 17 w 42"/>
                <a:gd name="T77" fmla="*/ 23 h 31"/>
                <a:gd name="T78" fmla="*/ 19 w 42"/>
                <a:gd name="T79" fmla="*/ 25 h 31"/>
                <a:gd name="T80" fmla="*/ 19 w 42"/>
                <a:gd name="T81" fmla="*/ 23 h 31"/>
                <a:gd name="T82" fmla="*/ 18 w 42"/>
                <a:gd name="T83" fmla="*/ 22 h 31"/>
                <a:gd name="T84" fmla="*/ 19 w 42"/>
                <a:gd name="T85" fmla="*/ 20 h 31"/>
                <a:gd name="T86" fmla="*/ 19 w 42"/>
                <a:gd name="T87" fmla="*/ 0 h 31"/>
                <a:gd name="T88" fmla="*/ 0 w 42"/>
                <a:gd name="T89" fmla="*/ 31 h 31"/>
                <a:gd name="T90" fmla="*/ 12 w 42"/>
                <a:gd name="T91" fmla="*/ 31 h 31"/>
                <a:gd name="T92" fmla="*/ 12 w 42"/>
                <a:gd name="T93" fmla="*/ 27 h 31"/>
                <a:gd name="T94" fmla="*/ 4 w 42"/>
                <a:gd name="T95" fmla="*/ 27 h 31"/>
                <a:gd name="T96" fmla="*/ 4 w 42"/>
                <a:gd name="T97" fmla="*/ 27 h 31"/>
                <a:gd name="T98" fmla="*/ 12 w 42"/>
                <a:gd name="T99" fmla="*/ 16 h 31"/>
                <a:gd name="T100" fmla="*/ 12 w 42"/>
                <a:gd name="T101" fmla="*/ 10 h 31"/>
                <a:gd name="T102" fmla="*/ 10 w 42"/>
                <a:gd name="T103" fmla="*/ 11 h 31"/>
                <a:gd name="T104" fmla="*/ 6 w 42"/>
                <a:gd name="T105" fmla="*/ 8 h 31"/>
                <a:gd name="T106" fmla="*/ 10 w 42"/>
                <a:gd name="T107" fmla="*/ 4 h 31"/>
                <a:gd name="T108" fmla="*/ 10 w 42"/>
                <a:gd name="T109" fmla="*/ 4 h 31"/>
                <a:gd name="T110" fmla="*/ 12 w 42"/>
                <a:gd name="T111" fmla="*/ 6 h 31"/>
                <a:gd name="T112" fmla="*/ 12 w 42"/>
                <a:gd name="T113" fmla="*/ 0 h 31"/>
                <a:gd name="T114" fmla="*/ 0 w 42"/>
                <a:gd name="T115" fmla="*/ 0 h 31"/>
                <a:gd name="T116" fmla="*/ 0 w 42"/>
                <a:gd name="T1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" h="31">
                  <a:moveTo>
                    <a:pt x="28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28" y="31"/>
                  </a:lnTo>
                  <a:close/>
                  <a:moveTo>
                    <a:pt x="19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1"/>
                    <a:pt x="19" y="31"/>
                    <a:pt x="19" y="31"/>
                  </a:cubicBezTo>
                  <a:close/>
                  <a:moveTo>
                    <a:pt x="2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8" y="0"/>
                  </a:lnTo>
                  <a:close/>
                  <a:moveTo>
                    <a:pt x="12" y="31"/>
                  </a:moveTo>
                  <a:cubicBezTo>
                    <a:pt x="19" y="31"/>
                    <a:pt x="19" y="31"/>
                    <a:pt x="19" y="31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31"/>
                    <a:pt x="12" y="31"/>
                    <a:pt x="12" y="31"/>
                  </a:cubicBezTo>
                  <a:close/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7"/>
                    <a:pt x="13" y="8"/>
                  </a:cubicBezTo>
                  <a:cubicBezTo>
                    <a:pt x="13" y="8"/>
                    <a:pt x="13" y="9"/>
                    <a:pt x="12" y="10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0"/>
                    <a:pt x="19" y="20"/>
                    <a:pt x="19" y="20"/>
                  </a:cubicBezTo>
                  <a:lnTo>
                    <a:pt x="19" y="0"/>
                  </a:lnTo>
                  <a:close/>
                  <a:moveTo>
                    <a:pt x="0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8" y="11"/>
                    <a:pt x="6" y="9"/>
                    <a:pt x="6" y="8"/>
                  </a:cubicBezTo>
                  <a:cubicBezTo>
                    <a:pt x="6" y="6"/>
                    <a:pt x="8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5" name="işlîďé"/>
            <p:cNvSpPr/>
            <p:nvPr/>
          </p:nvSpPr>
          <p:spPr bwMode="auto">
            <a:xfrm>
              <a:off x="5766459" y="1895010"/>
              <a:ext cx="93131" cy="115189"/>
            </a:xfrm>
            <a:custGeom>
              <a:avLst/>
              <a:gdLst>
                <a:gd name="T0" fmla="*/ 3 w 21"/>
                <a:gd name="T1" fmla="*/ 23 h 26"/>
                <a:gd name="T2" fmla="*/ 3 w 21"/>
                <a:gd name="T3" fmla="*/ 22 h 26"/>
                <a:gd name="T4" fmla="*/ 3 w 21"/>
                <a:gd name="T5" fmla="*/ 22 h 26"/>
                <a:gd name="T6" fmla="*/ 3 w 21"/>
                <a:gd name="T7" fmla="*/ 6 h 26"/>
                <a:gd name="T8" fmla="*/ 18 w 21"/>
                <a:gd name="T9" fmla="*/ 6 h 26"/>
                <a:gd name="T10" fmla="*/ 18 w 21"/>
                <a:gd name="T11" fmla="*/ 17 h 26"/>
                <a:gd name="T12" fmla="*/ 17 w 21"/>
                <a:gd name="T13" fmla="*/ 17 h 26"/>
                <a:gd name="T14" fmla="*/ 12 w 21"/>
                <a:gd name="T15" fmla="*/ 22 h 26"/>
                <a:gd name="T16" fmla="*/ 17 w 21"/>
                <a:gd name="T17" fmla="*/ 26 h 26"/>
                <a:gd name="T18" fmla="*/ 21 w 21"/>
                <a:gd name="T19" fmla="*/ 22 h 26"/>
                <a:gd name="T20" fmla="*/ 21 w 21"/>
                <a:gd name="T21" fmla="*/ 22 h 26"/>
                <a:gd name="T22" fmla="*/ 21 w 21"/>
                <a:gd name="T23" fmla="*/ 22 h 26"/>
                <a:gd name="T24" fmla="*/ 21 w 21"/>
                <a:gd name="T25" fmla="*/ 6 h 26"/>
                <a:gd name="T26" fmla="*/ 21 w 21"/>
                <a:gd name="T27" fmla="*/ 0 h 26"/>
                <a:gd name="T28" fmla="*/ 18 w 21"/>
                <a:gd name="T29" fmla="*/ 0 h 26"/>
                <a:gd name="T30" fmla="*/ 3 w 21"/>
                <a:gd name="T31" fmla="*/ 0 h 26"/>
                <a:gd name="T32" fmla="*/ 0 w 21"/>
                <a:gd name="T33" fmla="*/ 0 h 26"/>
                <a:gd name="T34" fmla="*/ 0 w 21"/>
                <a:gd name="T35" fmla="*/ 6 h 26"/>
                <a:gd name="T36" fmla="*/ 0 w 21"/>
                <a:gd name="T37" fmla="*/ 17 h 26"/>
                <a:gd name="T38" fmla="*/ 0 w 21"/>
                <a:gd name="T39" fmla="*/ 17 h 26"/>
                <a:gd name="T40" fmla="*/ 3 w 21"/>
                <a:gd name="T41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6"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4" y="17"/>
                    <a:pt x="12" y="19"/>
                    <a:pt x="12" y="22"/>
                  </a:cubicBezTo>
                  <a:cubicBezTo>
                    <a:pt x="12" y="24"/>
                    <a:pt x="14" y="26"/>
                    <a:pt x="17" y="26"/>
                  </a:cubicBezTo>
                  <a:cubicBezTo>
                    <a:pt x="19" y="26"/>
                    <a:pt x="21" y="24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2" y="21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783" y="4946983"/>
            <a:ext cx="1609483" cy="1914310"/>
          </a:xfrm>
          <a:prstGeom prst="rect">
            <a:avLst/>
          </a:prstGeom>
        </p:spPr>
      </p:pic>
      <p:sp>
        <p:nvSpPr>
          <p:cNvPr id="2" name="íŝ1îḓê"/>
          <p:cNvSpPr txBox="1"/>
          <p:nvPr/>
        </p:nvSpPr>
        <p:spPr>
          <a:xfrm>
            <a:off x="3881755" y="4084955"/>
            <a:ext cx="5119370" cy="1055370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p>
            <a:pPr>
              <a:spcBef>
                <a:spcPct val="0"/>
              </a:spcBef>
            </a:pPr>
            <a:r>
              <a:rPr lang="zh-CN" altLang="en-US" sz="2200" spc="500" dirty="0">
                <a:latin typeface="华文中宋" panose="02010600040101010101" charset="-122"/>
                <a:ea typeface="华文中宋" panose="02010600040101010101" charset="-122"/>
              </a:rPr>
              <a:t>夏溪：代码 图片素材 音效素材</a:t>
            </a:r>
            <a:endParaRPr lang="zh-CN" altLang="en-US" sz="2200" spc="500" dirty="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spcBef>
                <a:spcPct val="0"/>
              </a:spcBef>
            </a:pPr>
            <a:endParaRPr lang="zh-CN" altLang="en-US" sz="2200" spc="500" dirty="0">
              <a:latin typeface="华文中宋" panose="02010600040101010101" charset="-122"/>
              <a:ea typeface="华文中宋" panose="02010600040101010101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200" spc="500" dirty="0">
                <a:latin typeface="华文中宋" panose="02010600040101010101" charset="-122"/>
                <a:ea typeface="华文中宋" panose="02010600040101010101" charset="-122"/>
              </a:rPr>
              <a:t>姜其祎：代码 图片素材</a:t>
            </a:r>
            <a:endParaRPr lang="zh-CN" altLang="en-US" sz="2200" spc="5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77920" y="1801495"/>
            <a:ext cx="4519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control</a:t>
            </a:r>
            <a:r>
              <a:rPr lang="zh-CN" altLang="zh-CN"/>
              <a:t>包：</a:t>
            </a:r>
            <a:r>
              <a:rPr lang="en-US" altLang="zh-CN"/>
              <a:t>632</a:t>
            </a:r>
            <a:endParaRPr lang="en-US" altLang="zh-CN"/>
          </a:p>
          <a:p>
            <a:r>
              <a:rPr lang="en-US" altLang="zh-CN"/>
              <a:t>model</a:t>
            </a:r>
            <a:r>
              <a:rPr lang="zh-CN" altLang="en-US"/>
              <a:t>包：</a:t>
            </a:r>
            <a:r>
              <a:rPr lang="en-US" altLang="zh-CN"/>
              <a:t>662</a:t>
            </a:r>
            <a:endParaRPr lang="en-US" altLang="zh-CN"/>
          </a:p>
          <a:p>
            <a:r>
              <a:rPr lang="en-US" altLang="zh-CN"/>
              <a:t>view</a:t>
            </a:r>
            <a:r>
              <a:rPr lang="zh-CN" altLang="en-US"/>
              <a:t>包：</a:t>
            </a:r>
            <a:r>
              <a:rPr lang="en-US" altLang="zh-CN"/>
              <a:t>742</a:t>
            </a:r>
            <a:endParaRPr lang="en-US" altLang="zh-CN"/>
          </a:p>
          <a:p>
            <a:r>
              <a:rPr lang="en-US" altLang="zh-CN"/>
              <a:t>music</a:t>
            </a:r>
            <a:r>
              <a:rPr lang="zh-CN" altLang="en-US"/>
              <a:t>包：</a:t>
            </a:r>
            <a:r>
              <a:rPr lang="en-US" altLang="zh-CN"/>
              <a:t>40</a:t>
            </a:r>
            <a:endParaRPr lang="en-US" altLang="zh-CN"/>
          </a:p>
          <a:p>
            <a:r>
              <a:rPr lang="zh-CN" altLang="en-US"/>
              <a:t>总计：</a:t>
            </a:r>
            <a:r>
              <a:rPr lang="en-US" altLang="zh-CN"/>
              <a:t>2076</a:t>
            </a:r>
            <a:endParaRPr lang="en-US" altLang="zh-CN"/>
          </a:p>
        </p:txBody>
      </p:sp>
    </p:spTree>
  </p:cSld>
  <p:clrMapOvr>
    <a:masterClrMapping/>
  </p:clrMapOvr>
  <p:transition spd="slow" advClick="0" advTm="2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íŝļïdè"/>
          <p:cNvSpPr/>
          <p:nvPr/>
        </p:nvSpPr>
        <p:spPr bwMode="auto">
          <a:xfrm>
            <a:off x="10869727" y="4999698"/>
            <a:ext cx="140513" cy="140513"/>
          </a:xfrm>
          <a:custGeom>
            <a:avLst/>
            <a:gdLst>
              <a:gd name="T0" fmla="*/ 72 w 86"/>
              <a:gd name="T1" fmla="*/ 86 h 86"/>
              <a:gd name="T2" fmla="*/ 0 w 86"/>
              <a:gd name="T3" fmla="*/ 18 h 86"/>
              <a:gd name="T4" fmla="*/ 18 w 86"/>
              <a:gd name="T5" fmla="*/ 0 h 86"/>
              <a:gd name="T6" fmla="*/ 86 w 86"/>
              <a:gd name="T7" fmla="*/ 72 h 86"/>
              <a:gd name="T8" fmla="*/ 72 w 86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" h="86">
                <a:moveTo>
                  <a:pt x="72" y="86"/>
                </a:moveTo>
                <a:lnTo>
                  <a:pt x="0" y="18"/>
                </a:lnTo>
                <a:lnTo>
                  <a:pt x="18" y="0"/>
                </a:lnTo>
                <a:lnTo>
                  <a:pt x="86" y="72"/>
                </a:lnTo>
                <a:lnTo>
                  <a:pt x="72" y="86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grpSp>
        <p:nvGrpSpPr>
          <p:cNvPr id="44" name="íṧliḍé"/>
          <p:cNvGrpSpPr>
            <a:grpSpLocks noChangeAspect="1"/>
          </p:cNvGrpSpPr>
          <p:nvPr/>
        </p:nvGrpSpPr>
        <p:grpSpPr>
          <a:xfrm>
            <a:off x="9343705" y="2718445"/>
            <a:ext cx="1811653" cy="1800000"/>
            <a:chOff x="2569358" y="623032"/>
            <a:chExt cx="4000972" cy="3975239"/>
          </a:xfrm>
          <a:solidFill>
            <a:srgbClr val="7D93B0"/>
          </a:solidFill>
        </p:grpSpPr>
        <p:sp>
          <p:nvSpPr>
            <p:cNvPr id="116" name="íşlïḍe"/>
            <p:cNvSpPr/>
            <p:nvPr/>
          </p:nvSpPr>
          <p:spPr bwMode="auto">
            <a:xfrm>
              <a:off x="6256624" y="2084949"/>
              <a:ext cx="225476" cy="145824"/>
            </a:xfrm>
            <a:custGeom>
              <a:avLst/>
              <a:gdLst>
                <a:gd name="T0" fmla="*/ 0 w 51"/>
                <a:gd name="T1" fmla="*/ 1 h 33"/>
                <a:gd name="T2" fmla="*/ 17 w 51"/>
                <a:gd name="T3" fmla="*/ 15 h 33"/>
                <a:gd name="T4" fmla="*/ 22 w 51"/>
                <a:gd name="T5" fmla="*/ 15 h 33"/>
                <a:gd name="T6" fmla="*/ 22 w 51"/>
                <a:gd name="T7" fmla="*/ 26 h 33"/>
                <a:gd name="T8" fmla="*/ 16 w 51"/>
                <a:gd name="T9" fmla="*/ 26 h 33"/>
                <a:gd name="T10" fmla="*/ 16 w 51"/>
                <a:gd name="T11" fmla="*/ 33 h 33"/>
                <a:gd name="T12" fmla="*/ 36 w 51"/>
                <a:gd name="T13" fmla="*/ 33 h 33"/>
                <a:gd name="T14" fmla="*/ 36 w 51"/>
                <a:gd name="T15" fmla="*/ 26 h 33"/>
                <a:gd name="T16" fmla="*/ 29 w 51"/>
                <a:gd name="T17" fmla="*/ 26 h 33"/>
                <a:gd name="T18" fmla="*/ 29 w 51"/>
                <a:gd name="T19" fmla="*/ 15 h 33"/>
                <a:gd name="T20" fmla="*/ 35 w 51"/>
                <a:gd name="T21" fmla="*/ 15 h 33"/>
                <a:gd name="T22" fmla="*/ 51 w 51"/>
                <a:gd name="T23" fmla="*/ 1 h 33"/>
                <a:gd name="T24" fmla="*/ 45 w 51"/>
                <a:gd name="T25" fmla="*/ 0 h 33"/>
                <a:gd name="T26" fmla="*/ 35 w 51"/>
                <a:gd name="T27" fmla="*/ 9 h 33"/>
                <a:gd name="T28" fmla="*/ 17 w 51"/>
                <a:gd name="T29" fmla="*/ 9 h 33"/>
                <a:gd name="T30" fmla="*/ 7 w 51"/>
                <a:gd name="T31" fmla="*/ 0 h 33"/>
                <a:gd name="T32" fmla="*/ 0 w 51"/>
                <a:gd name="T3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33">
                  <a:moveTo>
                    <a:pt x="0" y="1"/>
                  </a:moveTo>
                  <a:cubicBezTo>
                    <a:pt x="2" y="9"/>
                    <a:pt x="9" y="15"/>
                    <a:pt x="17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43" y="15"/>
                    <a:pt x="50" y="8"/>
                    <a:pt x="51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4"/>
                    <a:pt x="39" y="9"/>
                    <a:pt x="35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3" y="9"/>
                    <a:pt x="8" y="5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7" name="iṩľíḓê"/>
            <p:cNvSpPr/>
            <p:nvPr/>
          </p:nvSpPr>
          <p:spPr bwMode="auto">
            <a:xfrm>
              <a:off x="6151239" y="1925646"/>
              <a:ext cx="100484" cy="110287"/>
            </a:xfrm>
            <a:custGeom>
              <a:avLst/>
              <a:gdLst>
                <a:gd name="T0" fmla="*/ 19 w 23"/>
                <a:gd name="T1" fmla="*/ 17 h 25"/>
                <a:gd name="T2" fmla="*/ 20 w 23"/>
                <a:gd name="T3" fmla="*/ 16 h 25"/>
                <a:gd name="T4" fmla="*/ 22 w 23"/>
                <a:gd name="T5" fmla="*/ 16 h 25"/>
                <a:gd name="T6" fmla="*/ 23 w 23"/>
                <a:gd name="T7" fmla="*/ 13 h 25"/>
                <a:gd name="T8" fmla="*/ 22 w 23"/>
                <a:gd name="T9" fmla="*/ 7 h 25"/>
                <a:gd name="T10" fmla="*/ 17 w 23"/>
                <a:gd name="T11" fmla="*/ 12 h 25"/>
                <a:gd name="T12" fmla="*/ 15 w 23"/>
                <a:gd name="T13" fmla="*/ 14 h 25"/>
                <a:gd name="T14" fmla="*/ 15 w 23"/>
                <a:gd name="T15" fmla="*/ 12 h 25"/>
                <a:gd name="T16" fmla="*/ 17 w 23"/>
                <a:gd name="T17" fmla="*/ 8 h 25"/>
                <a:gd name="T18" fmla="*/ 15 w 23"/>
                <a:gd name="T19" fmla="*/ 5 h 25"/>
                <a:gd name="T20" fmla="*/ 11 w 23"/>
                <a:gd name="T21" fmla="*/ 0 h 25"/>
                <a:gd name="T22" fmla="*/ 11 w 23"/>
                <a:gd name="T23" fmla="*/ 0 h 25"/>
                <a:gd name="T24" fmla="*/ 11 w 23"/>
                <a:gd name="T25" fmla="*/ 0 h 25"/>
                <a:gd name="T26" fmla="*/ 11 w 23"/>
                <a:gd name="T27" fmla="*/ 0 h 25"/>
                <a:gd name="T28" fmla="*/ 11 w 23"/>
                <a:gd name="T29" fmla="*/ 0 h 25"/>
                <a:gd name="T30" fmla="*/ 7 w 23"/>
                <a:gd name="T31" fmla="*/ 5 h 25"/>
                <a:gd name="T32" fmla="*/ 5 w 23"/>
                <a:gd name="T33" fmla="*/ 8 h 25"/>
                <a:gd name="T34" fmla="*/ 7 w 23"/>
                <a:gd name="T35" fmla="*/ 12 h 25"/>
                <a:gd name="T36" fmla="*/ 7 w 23"/>
                <a:gd name="T37" fmla="*/ 14 h 25"/>
                <a:gd name="T38" fmla="*/ 5 w 23"/>
                <a:gd name="T39" fmla="*/ 12 h 25"/>
                <a:gd name="T40" fmla="*/ 0 w 23"/>
                <a:gd name="T41" fmla="*/ 7 h 25"/>
                <a:gd name="T42" fmla="*/ 0 w 23"/>
                <a:gd name="T43" fmla="*/ 13 h 25"/>
                <a:gd name="T44" fmla="*/ 0 w 23"/>
                <a:gd name="T45" fmla="*/ 16 h 25"/>
                <a:gd name="T46" fmla="*/ 2 w 23"/>
                <a:gd name="T47" fmla="*/ 16 h 25"/>
                <a:gd name="T48" fmla="*/ 4 w 23"/>
                <a:gd name="T49" fmla="*/ 17 h 25"/>
                <a:gd name="T50" fmla="*/ 3 w 23"/>
                <a:gd name="T51" fmla="*/ 18 h 25"/>
                <a:gd name="T52" fmla="*/ 0 w 23"/>
                <a:gd name="T53" fmla="*/ 17 h 25"/>
                <a:gd name="T54" fmla="*/ 5 w 23"/>
                <a:gd name="T55" fmla="*/ 24 h 25"/>
                <a:gd name="T56" fmla="*/ 7 w 23"/>
                <a:gd name="T57" fmla="*/ 24 h 25"/>
                <a:gd name="T58" fmla="*/ 10 w 23"/>
                <a:gd name="T59" fmla="*/ 22 h 25"/>
                <a:gd name="T60" fmla="*/ 11 w 23"/>
                <a:gd name="T61" fmla="*/ 22 h 25"/>
                <a:gd name="T62" fmla="*/ 11 w 23"/>
                <a:gd name="T63" fmla="*/ 21 h 25"/>
                <a:gd name="T64" fmla="*/ 11 w 23"/>
                <a:gd name="T65" fmla="*/ 11 h 25"/>
                <a:gd name="T66" fmla="*/ 12 w 23"/>
                <a:gd name="T67" fmla="*/ 21 h 25"/>
                <a:gd name="T68" fmla="*/ 12 w 23"/>
                <a:gd name="T69" fmla="*/ 22 h 25"/>
                <a:gd name="T70" fmla="*/ 12 w 23"/>
                <a:gd name="T71" fmla="*/ 22 h 25"/>
                <a:gd name="T72" fmla="*/ 15 w 23"/>
                <a:gd name="T73" fmla="*/ 24 h 25"/>
                <a:gd name="T74" fmla="*/ 17 w 23"/>
                <a:gd name="T75" fmla="*/ 24 h 25"/>
                <a:gd name="T76" fmla="*/ 23 w 23"/>
                <a:gd name="T77" fmla="*/ 17 h 25"/>
                <a:gd name="T78" fmla="*/ 19 w 23"/>
                <a:gd name="T79" fmla="*/ 18 h 25"/>
                <a:gd name="T80" fmla="*/ 19 w 23"/>
                <a:gd name="T81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" h="25">
                  <a:moveTo>
                    <a:pt x="19" y="17"/>
                  </a:moveTo>
                  <a:cubicBezTo>
                    <a:pt x="19" y="17"/>
                    <a:pt x="20" y="17"/>
                    <a:pt x="20" y="16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3" y="15"/>
                    <a:pt x="23" y="14"/>
                    <a:pt x="23" y="13"/>
                  </a:cubicBezTo>
                  <a:cubicBezTo>
                    <a:pt x="22" y="11"/>
                    <a:pt x="22" y="9"/>
                    <a:pt x="22" y="7"/>
                  </a:cubicBezTo>
                  <a:cubicBezTo>
                    <a:pt x="20" y="9"/>
                    <a:pt x="17" y="9"/>
                    <a:pt x="17" y="12"/>
                  </a:cubicBezTo>
                  <a:cubicBezTo>
                    <a:pt x="17" y="12"/>
                    <a:pt x="16" y="14"/>
                    <a:pt x="15" y="14"/>
                  </a:cubicBezTo>
                  <a:cubicBezTo>
                    <a:pt x="14" y="13"/>
                    <a:pt x="15" y="12"/>
                    <a:pt x="15" y="12"/>
                  </a:cubicBezTo>
                  <a:cubicBezTo>
                    <a:pt x="16" y="11"/>
                    <a:pt x="17" y="10"/>
                    <a:pt x="17" y="8"/>
                  </a:cubicBezTo>
                  <a:cubicBezTo>
                    <a:pt x="17" y="7"/>
                    <a:pt x="16" y="6"/>
                    <a:pt x="15" y="5"/>
                  </a:cubicBezTo>
                  <a:cubicBezTo>
                    <a:pt x="14" y="3"/>
                    <a:pt x="12" y="2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8" y="3"/>
                    <a:pt x="7" y="5"/>
                  </a:cubicBezTo>
                  <a:cubicBezTo>
                    <a:pt x="6" y="6"/>
                    <a:pt x="5" y="7"/>
                    <a:pt x="5" y="8"/>
                  </a:cubicBezTo>
                  <a:cubicBezTo>
                    <a:pt x="5" y="10"/>
                    <a:pt x="6" y="11"/>
                    <a:pt x="7" y="12"/>
                  </a:cubicBezTo>
                  <a:cubicBezTo>
                    <a:pt x="7" y="12"/>
                    <a:pt x="8" y="13"/>
                    <a:pt x="7" y="14"/>
                  </a:cubicBezTo>
                  <a:cubicBezTo>
                    <a:pt x="6" y="14"/>
                    <a:pt x="6" y="12"/>
                    <a:pt x="5" y="12"/>
                  </a:cubicBezTo>
                  <a:cubicBezTo>
                    <a:pt x="5" y="9"/>
                    <a:pt x="2" y="9"/>
                    <a:pt x="0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20"/>
                    <a:pt x="2" y="23"/>
                    <a:pt x="5" y="24"/>
                  </a:cubicBezTo>
                  <a:cubicBezTo>
                    <a:pt x="6" y="25"/>
                    <a:pt x="6" y="25"/>
                    <a:pt x="7" y="24"/>
                  </a:cubicBezTo>
                  <a:cubicBezTo>
                    <a:pt x="8" y="23"/>
                    <a:pt x="9" y="23"/>
                    <a:pt x="10" y="22"/>
                  </a:cubicBezTo>
                  <a:cubicBezTo>
                    <a:pt x="10" y="22"/>
                    <a:pt x="10" y="23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17"/>
                    <a:pt x="11" y="15"/>
                    <a:pt x="11" y="11"/>
                  </a:cubicBezTo>
                  <a:cubicBezTo>
                    <a:pt x="11" y="15"/>
                    <a:pt x="12" y="17"/>
                    <a:pt x="12" y="21"/>
                  </a:cubicBezTo>
                  <a:cubicBezTo>
                    <a:pt x="12" y="21"/>
                    <a:pt x="12" y="22"/>
                    <a:pt x="12" y="22"/>
                  </a:cubicBezTo>
                  <a:cubicBezTo>
                    <a:pt x="12" y="23"/>
                    <a:pt x="12" y="22"/>
                    <a:pt x="12" y="22"/>
                  </a:cubicBezTo>
                  <a:cubicBezTo>
                    <a:pt x="13" y="23"/>
                    <a:pt x="14" y="23"/>
                    <a:pt x="15" y="24"/>
                  </a:cubicBezTo>
                  <a:cubicBezTo>
                    <a:pt x="16" y="25"/>
                    <a:pt x="16" y="25"/>
                    <a:pt x="17" y="24"/>
                  </a:cubicBezTo>
                  <a:cubicBezTo>
                    <a:pt x="20" y="23"/>
                    <a:pt x="22" y="20"/>
                    <a:pt x="23" y="17"/>
                  </a:cubicBezTo>
                  <a:cubicBezTo>
                    <a:pt x="21" y="17"/>
                    <a:pt x="20" y="18"/>
                    <a:pt x="19" y="18"/>
                  </a:cubicBezTo>
                  <a:cubicBezTo>
                    <a:pt x="18" y="18"/>
                    <a:pt x="18" y="18"/>
                    <a:pt x="19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grpSp>
          <p:nvGrpSpPr>
            <p:cNvPr id="118" name="îşḷïďe"/>
            <p:cNvGrpSpPr/>
            <p:nvPr/>
          </p:nvGrpSpPr>
          <p:grpSpPr>
            <a:xfrm>
              <a:off x="2569358" y="623032"/>
              <a:ext cx="4000972" cy="3975239"/>
              <a:chOff x="2569358" y="623032"/>
              <a:chExt cx="4000972" cy="3975239"/>
            </a:xfrm>
            <a:grpFill/>
          </p:grpSpPr>
          <p:sp>
            <p:nvSpPr>
              <p:cNvPr id="119" name="išḷiḑê"/>
              <p:cNvSpPr/>
              <p:nvPr/>
            </p:nvSpPr>
            <p:spPr bwMode="auto">
              <a:xfrm>
                <a:off x="6256624" y="2680500"/>
                <a:ext cx="300226" cy="301452"/>
              </a:xfrm>
              <a:custGeom>
                <a:avLst/>
                <a:gdLst>
                  <a:gd name="T0" fmla="*/ 67 w 68"/>
                  <a:gd name="T1" fmla="*/ 26 h 68"/>
                  <a:gd name="T2" fmla="*/ 53 w 68"/>
                  <a:gd name="T3" fmla="*/ 32 h 68"/>
                  <a:gd name="T4" fmla="*/ 48 w 68"/>
                  <a:gd name="T5" fmla="*/ 32 h 68"/>
                  <a:gd name="T6" fmla="*/ 45 w 68"/>
                  <a:gd name="T7" fmla="*/ 25 h 68"/>
                  <a:gd name="T8" fmla="*/ 49 w 68"/>
                  <a:gd name="T9" fmla="*/ 21 h 68"/>
                  <a:gd name="T10" fmla="*/ 63 w 68"/>
                  <a:gd name="T11" fmla="*/ 16 h 68"/>
                  <a:gd name="T12" fmla="*/ 56 w 68"/>
                  <a:gd name="T13" fmla="*/ 8 h 68"/>
                  <a:gd name="T14" fmla="*/ 48 w 68"/>
                  <a:gd name="T15" fmla="*/ 5 h 68"/>
                  <a:gd name="T16" fmla="*/ 46 w 68"/>
                  <a:gd name="T17" fmla="*/ 16 h 68"/>
                  <a:gd name="T18" fmla="*/ 40 w 68"/>
                  <a:gd name="T19" fmla="*/ 25 h 68"/>
                  <a:gd name="T20" fmla="*/ 40 w 68"/>
                  <a:gd name="T21" fmla="*/ 15 h 68"/>
                  <a:gd name="T22" fmla="*/ 36 w 68"/>
                  <a:gd name="T23" fmla="*/ 12 h 68"/>
                  <a:gd name="T24" fmla="*/ 36 w 68"/>
                  <a:gd name="T25" fmla="*/ 7 h 68"/>
                  <a:gd name="T26" fmla="*/ 32 w 68"/>
                  <a:gd name="T27" fmla="*/ 7 h 68"/>
                  <a:gd name="T28" fmla="*/ 32 w 68"/>
                  <a:gd name="T29" fmla="*/ 12 h 68"/>
                  <a:gd name="T30" fmla="*/ 27 w 68"/>
                  <a:gd name="T31" fmla="*/ 15 h 68"/>
                  <a:gd name="T32" fmla="*/ 28 w 68"/>
                  <a:gd name="T33" fmla="*/ 25 h 68"/>
                  <a:gd name="T34" fmla="*/ 21 w 68"/>
                  <a:gd name="T35" fmla="*/ 16 h 68"/>
                  <a:gd name="T36" fmla="*/ 20 w 68"/>
                  <a:gd name="T37" fmla="*/ 5 h 68"/>
                  <a:gd name="T38" fmla="*/ 11 w 68"/>
                  <a:gd name="T39" fmla="*/ 8 h 68"/>
                  <a:gd name="T40" fmla="*/ 5 w 68"/>
                  <a:gd name="T41" fmla="*/ 16 h 68"/>
                  <a:gd name="T42" fmla="*/ 19 w 68"/>
                  <a:gd name="T43" fmla="*/ 21 h 68"/>
                  <a:gd name="T44" fmla="*/ 22 w 68"/>
                  <a:gd name="T45" fmla="*/ 25 h 68"/>
                  <a:gd name="T46" fmla="*/ 20 w 68"/>
                  <a:gd name="T47" fmla="*/ 32 h 68"/>
                  <a:gd name="T48" fmla="*/ 14 w 68"/>
                  <a:gd name="T49" fmla="*/ 32 h 68"/>
                  <a:gd name="T50" fmla="*/ 1 w 68"/>
                  <a:gd name="T51" fmla="*/ 26 h 68"/>
                  <a:gd name="T52" fmla="*/ 0 w 68"/>
                  <a:gd name="T53" fmla="*/ 36 h 68"/>
                  <a:gd name="T54" fmla="*/ 3 w 68"/>
                  <a:gd name="T55" fmla="*/ 44 h 68"/>
                  <a:gd name="T56" fmla="*/ 12 w 68"/>
                  <a:gd name="T57" fmla="*/ 38 h 68"/>
                  <a:gd name="T58" fmla="*/ 23 w 68"/>
                  <a:gd name="T59" fmla="*/ 36 h 68"/>
                  <a:gd name="T60" fmla="*/ 16 w 68"/>
                  <a:gd name="T61" fmla="*/ 42 h 68"/>
                  <a:gd name="T62" fmla="*/ 17 w 68"/>
                  <a:gd name="T63" fmla="*/ 48 h 68"/>
                  <a:gd name="T64" fmla="*/ 13 w 68"/>
                  <a:gd name="T65" fmla="*/ 52 h 68"/>
                  <a:gd name="T66" fmla="*/ 16 w 68"/>
                  <a:gd name="T67" fmla="*/ 54 h 68"/>
                  <a:gd name="T68" fmla="*/ 20 w 68"/>
                  <a:gd name="T69" fmla="*/ 50 h 68"/>
                  <a:gd name="T70" fmla="*/ 25 w 68"/>
                  <a:gd name="T71" fmla="*/ 52 h 68"/>
                  <a:gd name="T72" fmla="*/ 32 w 68"/>
                  <a:gd name="T73" fmla="*/ 44 h 68"/>
                  <a:gd name="T74" fmla="*/ 30 w 68"/>
                  <a:gd name="T75" fmla="*/ 55 h 68"/>
                  <a:gd name="T76" fmla="*/ 23 w 68"/>
                  <a:gd name="T77" fmla="*/ 64 h 68"/>
                  <a:gd name="T78" fmla="*/ 32 w 68"/>
                  <a:gd name="T79" fmla="*/ 68 h 68"/>
                  <a:gd name="T80" fmla="*/ 42 w 68"/>
                  <a:gd name="T81" fmla="*/ 67 h 68"/>
                  <a:gd name="T82" fmla="*/ 36 w 68"/>
                  <a:gd name="T83" fmla="*/ 53 h 68"/>
                  <a:gd name="T84" fmla="*/ 36 w 68"/>
                  <a:gd name="T85" fmla="*/ 48 h 68"/>
                  <a:gd name="T86" fmla="*/ 42 w 68"/>
                  <a:gd name="T87" fmla="*/ 45 h 68"/>
                  <a:gd name="T88" fmla="*/ 46 w 68"/>
                  <a:gd name="T89" fmla="*/ 49 h 68"/>
                  <a:gd name="T90" fmla="*/ 52 w 68"/>
                  <a:gd name="T91" fmla="*/ 63 h 68"/>
                  <a:gd name="T92" fmla="*/ 59 w 68"/>
                  <a:gd name="T93" fmla="*/ 56 h 68"/>
                  <a:gd name="T94" fmla="*/ 63 w 68"/>
                  <a:gd name="T95" fmla="*/ 48 h 68"/>
                  <a:gd name="T96" fmla="*/ 52 w 68"/>
                  <a:gd name="T97" fmla="*/ 46 h 68"/>
                  <a:gd name="T98" fmla="*/ 42 w 68"/>
                  <a:gd name="T99" fmla="*/ 40 h 68"/>
                  <a:gd name="T100" fmla="*/ 53 w 68"/>
                  <a:gd name="T101" fmla="*/ 40 h 68"/>
                  <a:gd name="T102" fmla="*/ 55 w 68"/>
                  <a:gd name="T103" fmla="*/ 36 h 68"/>
                  <a:gd name="T104" fmla="*/ 61 w 68"/>
                  <a:gd name="T105" fmla="*/ 3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8" h="68">
                    <a:moveTo>
                      <a:pt x="68" y="3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0"/>
                      <a:pt x="43" y="29"/>
                      <a:pt x="42" y="28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38" y="24"/>
                      <a:pt x="37" y="24"/>
                      <a:pt x="36" y="23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0" y="24"/>
                      <a:pt x="29" y="24"/>
                      <a:pt x="28" y="25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4" y="30"/>
                      <a:pt x="23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4" y="37"/>
                      <a:pt x="24" y="38"/>
                      <a:pt x="25" y="40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9" y="43"/>
                      <a:pt x="30" y="44"/>
                      <a:pt x="32" y="4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4"/>
                      <a:pt x="38" y="43"/>
                      <a:pt x="40" y="42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2"/>
                      <a:pt x="52" y="42"/>
                      <a:pt x="52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3" y="38"/>
                      <a:pt x="44" y="37"/>
                      <a:pt x="44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8" y="36"/>
                      <a:pt x="68" y="36"/>
                      <a:pt x="68" y="36"/>
                    </a:cubicBezTo>
                    <a:lnTo>
                      <a:pt x="68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0" name="iṥ1iḑè"/>
              <p:cNvSpPr/>
              <p:nvPr/>
            </p:nvSpPr>
            <p:spPr bwMode="auto">
              <a:xfrm>
                <a:off x="2582838" y="2159700"/>
                <a:ext cx="344341" cy="401935"/>
              </a:xfrm>
              <a:custGeom>
                <a:avLst/>
                <a:gdLst>
                  <a:gd name="T0" fmla="*/ 73 w 78"/>
                  <a:gd name="T1" fmla="*/ 84 h 91"/>
                  <a:gd name="T2" fmla="*/ 78 w 78"/>
                  <a:gd name="T3" fmla="*/ 16 h 91"/>
                  <a:gd name="T4" fmla="*/ 66 w 78"/>
                  <a:gd name="T5" fmla="*/ 12 h 91"/>
                  <a:gd name="T6" fmla="*/ 77 w 78"/>
                  <a:gd name="T7" fmla="*/ 1 h 91"/>
                  <a:gd name="T8" fmla="*/ 65 w 78"/>
                  <a:gd name="T9" fmla="*/ 7 h 91"/>
                  <a:gd name="T10" fmla="*/ 71 w 78"/>
                  <a:gd name="T11" fmla="*/ 23 h 91"/>
                  <a:gd name="T12" fmla="*/ 65 w 78"/>
                  <a:gd name="T13" fmla="*/ 63 h 91"/>
                  <a:gd name="T14" fmla="*/ 70 w 78"/>
                  <a:gd name="T15" fmla="*/ 74 h 91"/>
                  <a:gd name="T16" fmla="*/ 65 w 78"/>
                  <a:gd name="T17" fmla="*/ 91 h 91"/>
                  <a:gd name="T18" fmla="*/ 65 w 78"/>
                  <a:gd name="T19" fmla="*/ 7 h 91"/>
                  <a:gd name="T20" fmla="*/ 60 w 78"/>
                  <a:gd name="T21" fmla="*/ 8 h 91"/>
                  <a:gd name="T22" fmla="*/ 50 w 78"/>
                  <a:gd name="T23" fmla="*/ 4 h 91"/>
                  <a:gd name="T24" fmla="*/ 53 w 78"/>
                  <a:gd name="T25" fmla="*/ 12 h 91"/>
                  <a:gd name="T26" fmla="*/ 50 w 78"/>
                  <a:gd name="T27" fmla="*/ 16 h 91"/>
                  <a:gd name="T28" fmla="*/ 65 w 78"/>
                  <a:gd name="T29" fmla="*/ 23 h 91"/>
                  <a:gd name="T30" fmla="*/ 50 w 78"/>
                  <a:gd name="T31" fmla="*/ 84 h 91"/>
                  <a:gd name="T32" fmla="*/ 63 w 78"/>
                  <a:gd name="T33" fmla="*/ 91 h 91"/>
                  <a:gd name="T34" fmla="*/ 65 w 78"/>
                  <a:gd name="T35" fmla="*/ 78 h 91"/>
                  <a:gd name="T36" fmla="*/ 61 w 78"/>
                  <a:gd name="T37" fmla="*/ 74 h 91"/>
                  <a:gd name="T38" fmla="*/ 65 w 78"/>
                  <a:gd name="T39" fmla="*/ 69 h 91"/>
                  <a:gd name="T40" fmla="*/ 65 w 78"/>
                  <a:gd name="T41" fmla="*/ 63 h 91"/>
                  <a:gd name="T42" fmla="*/ 50 w 78"/>
                  <a:gd name="T43" fmla="*/ 69 h 91"/>
                  <a:gd name="T44" fmla="*/ 55 w 78"/>
                  <a:gd name="T45" fmla="*/ 74 h 91"/>
                  <a:gd name="T46" fmla="*/ 50 w 78"/>
                  <a:gd name="T47" fmla="*/ 78 h 91"/>
                  <a:gd name="T48" fmla="*/ 50 w 78"/>
                  <a:gd name="T49" fmla="*/ 84 h 91"/>
                  <a:gd name="T50" fmla="*/ 46 w 78"/>
                  <a:gd name="T51" fmla="*/ 0 h 91"/>
                  <a:gd name="T52" fmla="*/ 43 w 78"/>
                  <a:gd name="T53" fmla="*/ 4 h 91"/>
                  <a:gd name="T54" fmla="*/ 50 w 78"/>
                  <a:gd name="T55" fmla="*/ 4 h 91"/>
                  <a:gd name="T56" fmla="*/ 39 w 78"/>
                  <a:gd name="T57" fmla="*/ 16 h 91"/>
                  <a:gd name="T58" fmla="*/ 50 w 78"/>
                  <a:gd name="T59" fmla="*/ 23 h 91"/>
                  <a:gd name="T60" fmla="*/ 39 w 78"/>
                  <a:gd name="T61" fmla="*/ 84 h 91"/>
                  <a:gd name="T62" fmla="*/ 50 w 78"/>
                  <a:gd name="T63" fmla="*/ 78 h 91"/>
                  <a:gd name="T64" fmla="*/ 50 w 78"/>
                  <a:gd name="T65" fmla="*/ 69 h 91"/>
                  <a:gd name="T66" fmla="*/ 39 w 78"/>
                  <a:gd name="T67" fmla="*/ 63 h 91"/>
                  <a:gd name="T68" fmla="*/ 39 w 78"/>
                  <a:gd name="T69" fmla="*/ 16 h 91"/>
                  <a:gd name="T70" fmla="*/ 0 w 78"/>
                  <a:gd name="T71" fmla="*/ 84 h 91"/>
                  <a:gd name="T72" fmla="*/ 6 w 78"/>
                  <a:gd name="T73" fmla="*/ 91 h 91"/>
                  <a:gd name="T74" fmla="*/ 16 w 78"/>
                  <a:gd name="T75" fmla="*/ 84 h 91"/>
                  <a:gd name="T76" fmla="*/ 39 w 78"/>
                  <a:gd name="T77" fmla="*/ 63 h 91"/>
                  <a:gd name="T78" fmla="*/ 7 w 78"/>
                  <a:gd name="T79" fmla="*/ 23 h 91"/>
                  <a:gd name="T80" fmla="*/ 39 w 78"/>
                  <a:gd name="T81" fmla="*/ 2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91">
                    <a:moveTo>
                      <a:pt x="73" y="91"/>
                    </a:moveTo>
                    <a:cubicBezTo>
                      <a:pt x="73" y="84"/>
                      <a:pt x="73" y="84"/>
                      <a:pt x="73" y="84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7" y="15"/>
                      <a:pt x="67" y="13"/>
                      <a:pt x="66" y="12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8" y="3"/>
                      <a:pt x="78" y="2"/>
                      <a:pt x="77" y="1"/>
                    </a:cubicBezTo>
                    <a:cubicBezTo>
                      <a:pt x="76" y="0"/>
                      <a:pt x="75" y="0"/>
                      <a:pt x="74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8" y="69"/>
                      <a:pt x="70" y="71"/>
                      <a:pt x="70" y="74"/>
                    </a:cubicBezTo>
                    <a:cubicBezTo>
                      <a:pt x="70" y="76"/>
                      <a:pt x="68" y="78"/>
                      <a:pt x="65" y="78"/>
                    </a:cubicBezTo>
                    <a:cubicBezTo>
                      <a:pt x="65" y="91"/>
                      <a:pt x="65" y="91"/>
                      <a:pt x="65" y="91"/>
                    </a:cubicBezTo>
                    <a:lnTo>
                      <a:pt x="73" y="91"/>
                    </a:lnTo>
                    <a:close/>
                    <a:moveTo>
                      <a:pt x="65" y="7"/>
                    </a:moveTo>
                    <a:cubicBezTo>
                      <a:pt x="63" y="9"/>
                      <a:pt x="63" y="9"/>
                      <a:pt x="63" y="9"/>
                    </a:cubicBezTo>
                    <a:cubicBezTo>
                      <a:pt x="62" y="9"/>
                      <a:pt x="61" y="8"/>
                      <a:pt x="60" y="8"/>
                    </a:cubicBezTo>
                    <a:cubicBezTo>
                      <a:pt x="59" y="8"/>
                      <a:pt x="58" y="9"/>
                      <a:pt x="57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2" y="13"/>
                      <a:pt x="52" y="15"/>
                      <a:pt x="52" y="16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7"/>
                      <a:pt x="65" y="7"/>
                      <a:pt x="65" y="7"/>
                    </a:cubicBezTo>
                    <a:close/>
                    <a:moveTo>
                      <a:pt x="50" y="84"/>
                    </a:move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3" y="78"/>
                      <a:pt x="61" y="76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1"/>
                      <a:pt x="63" y="69"/>
                      <a:pt x="65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3" y="69"/>
                      <a:pt x="55" y="71"/>
                      <a:pt x="55" y="74"/>
                    </a:cubicBezTo>
                    <a:cubicBezTo>
                      <a:pt x="55" y="76"/>
                      <a:pt x="53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lnTo>
                      <a:pt x="50" y="84"/>
                    </a:lnTo>
                    <a:close/>
                    <a:moveTo>
                      <a:pt x="50" y="4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1"/>
                    </a:cubicBezTo>
                    <a:cubicBezTo>
                      <a:pt x="42" y="2"/>
                      <a:pt x="42" y="3"/>
                      <a:pt x="43" y="4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4"/>
                      <a:pt x="50" y="4"/>
                      <a:pt x="50" y="4"/>
                    </a:cubicBezTo>
                    <a:close/>
                    <a:moveTo>
                      <a:pt x="50" y="16"/>
                    </a:move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16"/>
                      <a:pt x="50" y="16"/>
                      <a:pt x="50" y="16"/>
                    </a:cubicBezTo>
                    <a:close/>
                    <a:moveTo>
                      <a:pt x="39" y="84"/>
                    </a:move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48" y="78"/>
                      <a:pt x="46" y="76"/>
                      <a:pt x="46" y="74"/>
                    </a:cubicBezTo>
                    <a:cubicBezTo>
                      <a:pt x="46" y="71"/>
                      <a:pt x="48" y="69"/>
                      <a:pt x="50" y="69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39" y="63"/>
                      <a:pt x="39" y="63"/>
                      <a:pt x="39" y="63"/>
                    </a:cubicBezTo>
                    <a:lnTo>
                      <a:pt x="39" y="84"/>
                    </a:lnTo>
                    <a:close/>
                    <a:moveTo>
                      <a:pt x="39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16" y="91"/>
                      <a:pt x="16" y="91"/>
                      <a:pt x="16" y="91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39" y="23"/>
                      <a:pt x="39" y="23"/>
                      <a:pt x="39" y="23"/>
                    </a:cubicBezTo>
                    <a:lnTo>
                      <a:pt x="39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1" name="íŝľíḓe"/>
              <p:cNvSpPr/>
              <p:nvPr/>
            </p:nvSpPr>
            <p:spPr bwMode="auto">
              <a:xfrm>
                <a:off x="6110800" y="1687916"/>
                <a:ext cx="208320" cy="122541"/>
              </a:xfrm>
              <a:custGeom>
                <a:avLst/>
                <a:gdLst>
                  <a:gd name="T0" fmla="*/ 170 w 170"/>
                  <a:gd name="T1" fmla="*/ 0 h 100"/>
                  <a:gd name="T2" fmla="*/ 11 w 170"/>
                  <a:gd name="T3" fmla="*/ 0 h 100"/>
                  <a:gd name="T4" fmla="*/ 11 w 170"/>
                  <a:gd name="T5" fmla="*/ 28 h 100"/>
                  <a:gd name="T6" fmla="*/ 0 w 170"/>
                  <a:gd name="T7" fmla="*/ 28 h 100"/>
                  <a:gd name="T8" fmla="*/ 0 w 170"/>
                  <a:gd name="T9" fmla="*/ 72 h 100"/>
                  <a:gd name="T10" fmla="*/ 11 w 170"/>
                  <a:gd name="T11" fmla="*/ 72 h 100"/>
                  <a:gd name="T12" fmla="*/ 11 w 170"/>
                  <a:gd name="T13" fmla="*/ 100 h 100"/>
                  <a:gd name="T14" fmla="*/ 170 w 170"/>
                  <a:gd name="T15" fmla="*/ 100 h 100"/>
                  <a:gd name="T16" fmla="*/ 170 w 170"/>
                  <a:gd name="T1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" h="100">
                    <a:moveTo>
                      <a:pt x="170" y="0"/>
                    </a:moveTo>
                    <a:lnTo>
                      <a:pt x="11" y="0"/>
                    </a:lnTo>
                    <a:lnTo>
                      <a:pt x="11" y="28"/>
                    </a:lnTo>
                    <a:lnTo>
                      <a:pt x="0" y="28"/>
                    </a:lnTo>
                    <a:lnTo>
                      <a:pt x="0" y="72"/>
                    </a:lnTo>
                    <a:lnTo>
                      <a:pt x="11" y="72"/>
                    </a:lnTo>
                    <a:lnTo>
                      <a:pt x="11" y="100"/>
                    </a:lnTo>
                    <a:lnTo>
                      <a:pt x="170" y="100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2" name="íṥḷíḋè"/>
              <p:cNvSpPr/>
              <p:nvPr/>
            </p:nvSpPr>
            <p:spPr bwMode="auto">
              <a:xfrm>
                <a:off x="5983357" y="1709973"/>
                <a:ext cx="66172" cy="66172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3" name="ïṡľïḑè"/>
              <p:cNvSpPr/>
              <p:nvPr/>
            </p:nvSpPr>
            <p:spPr bwMode="auto">
              <a:xfrm>
                <a:off x="5925763" y="1660957"/>
                <a:ext cx="176459" cy="330861"/>
              </a:xfrm>
              <a:custGeom>
                <a:avLst/>
                <a:gdLst>
                  <a:gd name="T0" fmla="*/ 20 w 40"/>
                  <a:gd name="T1" fmla="*/ 75 h 75"/>
                  <a:gd name="T2" fmla="*/ 40 w 40"/>
                  <a:gd name="T3" fmla="*/ 75 h 75"/>
                  <a:gd name="T4" fmla="*/ 40 w 40"/>
                  <a:gd name="T5" fmla="*/ 26 h 75"/>
                  <a:gd name="T6" fmla="*/ 40 w 40"/>
                  <a:gd name="T7" fmla="*/ 14 h 75"/>
                  <a:gd name="T8" fmla="*/ 40 w 40"/>
                  <a:gd name="T9" fmla="*/ 0 h 75"/>
                  <a:gd name="T10" fmla="*/ 20 w 40"/>
                  <a:gd name="T11" fmla="*/ 0 h 75"/>
                  <a:gd name="T12" fmla="*/ 20 w 40"/>
                  <a:gd name="T13" fmla="*/ 4 h 75"/>
                  <a:gd name="T14" fmla="*/ 35 w 40"/>
                  <a:gd name="T15" fmla="*/ 19 h 75"/>
                  <a:gd name="T16" fmla="*/ 20 w 40"/>
                  <a:gd name="T17" fmla="*/ 33 h 75"/>
                  <a:gd name="T18" fmla="*/ 20 w 40"/>
                  <a:gd name="T19" fmla="*/ 75 h 75"/>
                  <a:gd name="T20" fmla="*/ 0 w 40"/>
                  <a:gd name="T21" fmla="*/ 75 h 75"/>
                  <a:gd name="T22" fmla="*/ 20 w 40"/>
                  <a:gd name="T23" fmla="*/ 75 h 75"/>
                  <a:gd name="T24" fmla="*/ 20 w 40"/>
                  <a:gd name="T25" fmla="*/ 33 h 75"/>
                  <a:gd name="T26" fmla="*/ 20 w 40"/>
                  <a:gd name="T27" fmla="*/ 33 h 75"/>
                  <a:gd name="T28" fmla="*/ 5 w 40"/>
                  <a:gd name="T29" fmla="*/ 19 h 75"/>
                  <a:gd name="T30" fmla="*/ 20 w 40"/>
                  <a:gd name="T31" fmla="*/ 4 h 75"/>
                  <a:gd name="T32" fmla="*/ 20 w 40"/>
                  <a:gd name="T33" fmla="*/ 4 h 75"/>
                  <a:gd name="T34" fmla="*/ 20 w 40"/>
                  <a:gd name="T35" fmla="*/ 4 h 75"/>
                  <a:gd name="T36" fmla="*/ 20 w 40"/>
                  <a:gd name="T37" fmla="*/ 0 h 75"/>
                  <a:gd name="T38" fmla="*/ 0 w 40"/>
                  <a:gd name="T39" fmla="*/ 0 h 75"/>
                  <a:gd name="T40" fmla="*/ 0 w 40"/>
                  <a:gd name="T4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75">
                    <a:moveTo>
                      <a:pt x="20" y="75"/>
                    </a:move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8" y="4"/>
                      <a:pt x="35" y="10"/>
                      <a:pt x="35" y="19"/>
                    </a:cubicBezTo>
                    <a:cubicBezTo>
                      <a:pt x="35" y="27"/>
                      <a:pt x="28" y="33"/>
                      <a:pt x="20" y="33"/>
                    </a:cubicBezTo>
                    <a:lnTo>
                      <a:pt x="20" y="75"/>
                    </a:lnTo>
                    <a:close/>
                    <a:moveTo>
                      <a:pt x="0" y="75"/>
                    </a:move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12" y="33"/>
                      <a:pt x="5" y="27"/>
                      <a:pt x="5" y="19"/>
                    </a:cubicBezTo>
                    <a:cubicBezTo>
                      <a:pt x="5" y="10"/>
                      <a:pt x="12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4" name="íṩḻîḋé"/>
              <p:cNvSpPr/>
              <p:nvPr/>
            </p:nvSpPr>
            <p:spPr bwMode="auto">
              <a:xfrm>
                <a:off x="5360848" y="4169377"/>
                <a:ext cx="202193" cy="203419"/>
              </a:xfrm>
              <a:custGeom>
                <a:avLst/>
                <a:gdLst>
                  <a:gd name="T0" fmla="*/ 41 w 46"/>
                  <a:gd name="T1" fmla="*/ 32 h 46"/>
                  <a:gd name="T2" fmla="*/ 43 w 46"/>
                  <a:gd name="T3" fmla="*/ 34 h 46"/>
                  <a:gd name="T4" fmla="*/ 38 w 46"/>
                  <a:gd name="T5" fmla="*/ 41 h 46"/>
                  <a:gd name="T6" fmla="*/ 35 w 46"/>
                  <a:gd name="T7" fmla="*/ 38 h 46"/>
                  <a:gd name="T8" fmla="*/ 29 w 46"/>
                  <a:gd name="T9" fmla="*/ 42 h 46"/>
                  <a:gd name="T10" fmla="*/ 29 w 46"/>
                  <a:gd name="T11" fmla="*/ 45 h 46"/>
                  <a:gd name="T12" fmla="*/ 23 w 46"/>
                  <a:gd name="T13" fmla="*/ 45 h 46"/>
                  <a:gd name="T14" fmla="*/ 23 w 46"/>
                  <a:gd name="T15" fmla="*/ 36 h 46"/>
                  <a:gd name="T16" fmla="*/ 33 w 46"/>
                  <a:gd name="T17" fmla="*/ 31 h 46"/>
                  <a:gd name="T18" fmla="*/ 32 w 46"/>
                  <a:gd name="T19" fmla="*/ 13 h 46"/>
                  <a:gd name="T20" fmla="*/ 32 w 46"/>
                  <a:gd name="T21" fmla="*/ 13 h 46"/>
                  <a:gd name="T22" fmla="*/ 27 w 46"/>
                  <a:gd name="T23" fmla="*/ 10 h 46"/>
                  <a:gd name="T24" fmla="*/ 23 w 46"/>
                  <a:gd name="T25" fmla="*/ 10 h 46"/>
                  <a:gd name="T26" fmla="*/ 23 w 46"/>
                  <a:gd name="T27" fmla="*/ 0 h 46"/>
                  <a:gd name="T28" fmla="*/ 26 w 46"/>
                  <a:gd name="T29" fmla="*/ 0 h 46"/>
                  <a:gd name="T30" fmla="*/ 26 w 46"/>
                  <a:gd name="T31" fmla="*/ 3 h 46"/>
                  <a:gd name="T32" fmla="*/ 32 w 46"/>
                  <a:gd name="T33" fmla="*/ 5 h 46"/>
                  <a:gd name="T34" fmla="*/ 35 w 46"/>
                  <a:gd name="T35" fmla="*/ 3 h 46"/>
                  <a:gd name="T36" fmla="*/ 41 w 46"/>
                  <a:gd name="T37" fmla="*/ 8 h 46"/>
                  <a:gd name="T38" fmla="*/ 39 w 46"/>
                  <a:gd name="T39" fmla="*/ 11 h 46"/>
                  <a:gd name="T40" fmla="*/ 42 w 46"/>
                  <a:gd name="T41" fmla="*/ 17 h 46"/>
                  <a:gd name="T42" fmla="*/ 45 w 46"/>
                  <a:gd name="T43" fmla="*/ 17 h 46"/>
                  <a:gd name="T44" fmla="*/ 46 w 46"/>
                  <a:gd name="T45" fmla="*/ 25 h 46"/>
                  <a:gd name="T46" fmla="*/ 43 w 46"/>
                  <a:gd name="T47" fmla="*/ 25 h 46"/>
                  <a:gd name="T48" fmla="*/ 41 w 46"/>
                  <a:gd name="T49" fmla="*/ 32 h 46"/>
                  <a:gd name="T50" fmla="*/ 23 w 46"/>
                  <a:gd name="T51" fmla="*/ 45 h 46"/>
                  <a:gd name="T52" fmla="*/ 21 w 46"/>
                  <a:gd name="T53" fmla="*/ 46 h 46"/>
                  <a:gd name="T54" fmla="*/ 21 w 46"/>
                  <a:gd name="T55" fmla="*/ 42 h 46"/>
                  <a:gd name="T56" fmla="*/ 14 w 46"/>
                  <a:gd name="T57" fmla="*/ 40 h 46"/>
                  <a:gd name="T58" fmla="*/ 12 w 46"/>
                  <a:gd name="T59" fmla="*/ 43 h 46"/>
                  <a:gd name="T60" fmla="*/ 6 w 46"/>
                  <a:gd name="T61" fmla="*/ 37 h 46"/>
                  <a:gd name="T62" fmla="*/ 8 w 46"/>
                  <a:gd name="T63" fmla="*/ 35 h 46"/>
                  <a:gd name="T64" fmla="*/ 5 w 46"/>
                  <a:gd name="T65" fmla="*/ 29 h 46"/>
                  <a:gd name="T66" fmla="*/ 1 w 46"/>
                  <a:gd name="T67" fmla="*/ 29 h 46"/>
                  <a:gd name="T68" fmla="*/ 0 w 46"/>
                  <a:gd name="T69" fmla="*/ 21 h 46"/>
                  <a:gd name="T70" fmla="*/ 4 w 46"/>
                  <a:gd name="T71" fmla="*/ 20 h 46"/>
                  <a:gd name="T72" fmla="*/ 6 w 46"/>
                  <a:gd name="T73" fmla="*/ 14 h 46"/>
                  <a:gd name="T74" fmla="*/ 3 w 46"/>
                  <a:gd name="T75" fmla="*/ 12 h 46"/>
                  <a:gd name="T76" fmla="*/ 9 w 46"/>
                  <a:gd name="T77" fmla="*/ 5 h 46"/>
                  <a:gd name="T78" fmla="*/ 11 w 46"/>
                  <a:gd name="T79" fmla="*/ 7 h 46"/>
                  <a:gd name="T80" fmla="*/ 17 w 46"/>
                  <a:gd name="T81" fmla="*/ 4 h 46"/>
                  <a:gd name="T82" fmla="*/ 17 w 46"/>
                  <a:gd name="T83" fmla="*/ 1 h 46"/>
                  <a:gd name="T84" fmla="*/ 23 w 46"/>
                  <a:gd name="T85" fmla="*/ 0 h 46"/>
                  <a:gd name="T86" fmla="*/ 23 w 46"/>
                  <a:gd name="T87" fmla="*/ 10 h 46"/>
                  <a:gd name="T88" fmla="*/ 13 w 46"/>
                  <a:gd name="T89" fmla="*/ 14 h 46"/>
                  <a:gd name="T90" fmla="*/ 15 w 46"/>
                  <a:gd name="T91" fmla="*/ 33 h 46"/>
                  <a:gd name="T92" fmla="*/ 19 w 46"/>
                  <a:gd name="T93" fmla="*/ 35 h 46"/>
                  <a:gd name="T94" fmla="*/ 23 w 46"/>
                  <a:gd name="T95" fmla="*/ 36 h 46"/>
                  <a:gd name="T96" fmla="*/ 23 w 46"/>
                  <a:gd name="T9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" h="46">
                    <a:moveTo>
                      <a:pt x="41" y="32"/>
                    </a:moveTo>
                    <a:cubicBezTo>
                      <a:pt x="43" y="34"/>
                      <a:pt x="43" y="34"/>
                      <a:pt x="43" y="34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3" y="40"/>
                      <a:pt x="31" y="41"/>
                      <a:pt x="29" y="42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7" y="36"/>
                      <a:pt x="31" y="34"/>
                      <a:pt x="33" y="31"/>
                    </a:cubicBezTo>
                    <a:cubicBezTo>
                      <a:pt x="38" y="26"/>
                      <a:pt x="37" y="17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2"/>
                      <a:pt x="29" y="11"/>
                      <a:pt x="27" y="10"/>
                    </a:cubicBezTo>
                    <a:cubicBezTo>
                      <a:pt x="26" y="10"/>
                      <a:pt x="25" y="10"/>
                      <a:pt x="23" y="1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8" y="4"/>
                      <a:pt x="30" y="4"/>
                      <a:pt x="32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0" y="13"/>
                      <a:pt x="41" y="15"/>
                      <a:pt x="42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8"/>
                      <a:pt x="42" y="30"/>
                      <a:pt x="41" y="32"/>
                    </a:cubicBezTo>
                    <a:close/>
                    <a:moveTo>
                      <a:pt x="23" y="45"/>
                    </a:move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8" y="42"/>
                      <a:pt x="16" y="41"/>
                      <a:pt x="14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6" y="33"/>
                      <a:pt x="5" y="31"/>
                      <a:pt x="5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8"/>
                      <a:pt x="5" y="16"/>
                      <a:pt x="6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6"/>
                      <a:pt x="15" y="5"/>
                      <a:pt x="17" y="4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9" y="10"/>
                      <a:pt x="16" y="11"/>
                      <a:pt x="13" y="14"/>
                    </a:cubicBezTo>
                    <a:cubicBezTo>
                      <a:pt x="9" y="20"/>
                      <a:pt x="9" y="28"/>
                      <a:pt x="15" y="33"/>
                    </a:cubicBezTo>
                    <a:cubicBezTo>
                      <a:pt x="16" y="34"/>
                      <a:pt x="18" y="35"/>
                      <a:pt x="19" y="35"/>
                    </a:cubicBezTo>
                    <a:cubicBezTo>
                      <a:pt x="21" y="36"/>
                      <a:pt x="22" y="36"/>
                      <a:pt x="23" y="36"/>
                    </a:cubicBezTo>
                    <a:lnTo>
                      <a:pt x="2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5" name="íśľîḑé"/>
              <p:cNvSpPr/>
              <p:nvPr/>
            </p:nvSpPr>
            <p:spPr bwMode="auto">
              <a:xfrm>
                <a:off x="6066685" y="3104493"/>
                <a:ext cx="208320" cy="398259"/>
              </a:xfrm>
              <a:custGeom>
                <a:avLst/>
                <a:gdLst>
                  <a:gd name="T0" fmla="*/ 24 w 47"/>
                  <a:gd name="T1" fmla="*/ 90 h 90"/>
                  <a:gd name="T2" fmla="*/ 47 w 47"/>
                  <a:gd name="T3" fmla="*/ 90 h 90"/>
                  <a:gd name="T4" fmla="*/ 47 w 47"/>
                  <a:gd name="T5" fmla="*/ 0 h 90"/>
                  <a:gd name="T6" fmla="*/ 24 w 47"/>
                  <a:gd name="T7" fmla="*/ 0 h 90"/>
                  <a:gd name="T8" fmla="*/ 24 w 47"/>
                  <a:gd name="T9" fmla="*/ 5 h 90"/>
                  <a:gd name="T10" fmla="*/ 42 w 47"/>
                  <a:gd name="T11" fmla="*/ 5 h 90"/>
                  <a:gd name="T12" fmla="*/ 42 w 47"/>
                  <a:gd name="T13" fmla="*/ 23 h 90"/>
                  <a:gd name="T14" fmla="*/ 24 w 47"/>
                  <a:gd name="T15" fmla="*/ 23 h 90"/>
                  <a:gd name="T16" fmla="*/ 24 w 47"/>
                  <a:gd name="T17" fmla="*/ 27 h 90"/>
                  <a:gd name="T18" fmla="*/ 42 w 47"/>
                  <a:gd name="T19" fmla="*/ 27 h 90"/>
                  <a:gd name="T20" fmla="*/ 42 w 47"/>
                  <a:gd name="T21" fmla="*/ 44 h 90"/>
                  <a:gd name="T22" fmla="*/ 24 w 47"/>
                  <a:gd name="T23" fmla="*/ 44 h 90"/>
                  <a:gd name="T24" fmla="*/ 24 w 47"/>
                  <a:gd name="T25" fmla="*/ 51 h 90"/>
                  <a:gd name="T26" fmla="*/ 24 w 47"/>
                  <a:gd name="T27" fmla="*/ 51 h 90"/>
                  <a:gd name="T28" fmla="*/ 29 w 47"/>
                  <a:gd name="T29" fmla="*/ 57 h 90"/>
                  <a:gd name="T30" fmla="*/ 24 w 47"/>
                  <a:gd name="T31" fmla="*/ 62 h 90"/>
                  <a:gd name="T32" fmla="*/ 24 w 47"/>
                  <a:gd name="T33" fmla="*/ 62 h 90"/>
                  <a:gd name="T34" fmla="*/ 24 w 47"/>
                  <a:gd name="T35" fmla="*/ 62 h 90"/>
                  <a:gd name="T36" fmla="*/ 24 w 47"/>
                  <a:gd name="T37" fmla="*/ 71 h 90"/>
                  <a:gd name="T38" fmla="*/ 24 w 47"/>
                  <a:gd name="T39" fmla="*/ 71 h 90"/>
                  <a:gd name="T40" fmla="*/ 29 w 47"/>
                  <a:gd name="T41" fmla="*/ 77 h 90"/>
                  <a:gd name="T42" fmla="*/ 24 w 47"/>
                  <a:gd name="T43" fmla="*/ 82 h 90"/>
                  <a:gd name="T44" fmla="*/ 24 w 47"/>
                  <a:gd name="T45" fmla="*/ 82 h 90"/>
                  <a:gd name="T46" fmla="*/ 24 w 47"/>
                  <a:gd name="T47" fmla="*/ 82 h 90"/>
                  <a:gd name="T48" fmla="*/ 24 w 47"/>
                  <a:gd name="T49" fmla="*/ 90 h 90"/>
                  <a:gd name="T50" fmla="*/ 0 w 47"/>
                  <a:gd name="T51" fmla="*/ 90 h 90"/>
                  <a:gd name="T52" fmla="*/ 24 w 47"/>
                  <a:gd name="T53" fmla="*/ 90 h 90"/>
                  <a:gd name="T54" fmla="*/ 24 w 47"/>
                  <a:gd name="T55" fmla="*/ 82 h 90"/>
                  <a:gd name="T56" fmla="*/ 18 w 47"/>
                  <a:gd name="T57" fmla="*/ 77 h 90"/>
                  <a:gd name="T58" fmla="*/ 24 w 47"/>
                  <a:gd name="T59" fmla="*/ 71 h 90"/>
                  <a:gd name="T60" fmla="*/ 24 w 47"/>
                  <a:gd name="T61" fmla="*/ 62 h 90"/>
                  <a:gd name="T62" fmla="*/ 18 w 47"/>
                  <a:gd name="T63" fmla="*/ 57 h 90"/>
                  <a:gd name="T64" fmla="*/ 24 w 47"/>
                  <a:gd name="T65" fmla="*/ 51 h 90"/>
                  <a:gd name="T66" fmla="*/ 24 w 47"/>
                  <a:gd name="T67" fmla="*/ 44 h 90"/>
                  <a:gd name="T68" fmla="*/ 5 w 47"/>
                  <a:gd name="T69" fmla="*/ 44 h 90"/>
                  <a:gd name="T70" fmla="*/ 5 w 47"/>
                  <a:gd name="T71" fmla="*/ 27 h 90"/>
                  <a:gd name="T72" fmla="*/ 5 w 47"/>
                  <a:gd name="T73" fmla="*/ 27 h 90"/>
                  <a:gd name="T74" fmla="*/ 24 w 47"/>
                  <a:gd name="T75" fmla="*/ 27 h 90"/>
                  <a:gd name="T76" fmla="*/ 24 w 47"/>
                  <a:gd name="T77" fmla="*/ 23 h 90"/>
                  <a:gd name="T78" fmla="*/ 5 w 47"/>
                  <a:gd name="T79" fmla="*/ 23 h 90"/>
                  <a:gd name="T80" fmla="*/ 5 w 47"/>
                  <a:gd name="T81" fmla="*/ 5 h 90"/>
                  <a:gd name="T82" fmla="*/ 5 w 47"/>
                  <a:gd name="T83" fmla="*/ 5 h 90"/>
                  <a:gd name="T84" fmla="*/ 24 w 47"/>
                  <a:gd name="T85" fmla="*/ 5 h 90"/>
                  <a:gd name="T86" fmla="*/ 24 w 47"/>
                  <a:gd name="T87" fmla="*/ 0 h 90"/>
                  <a:gd name="T88" fmla="*/ 0 w 47"/>
                  <a:gd name="T89" fmla="*/ 0 h 90"/>
                  <a:gd name="T90" fmla="*/ 0 w 47"/>
                  <a:gd name="T91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" h="90">
                    <a:moveTo>
                      <a:pt x="24" y="90"/>
                    </a:moveTo>
                    <a:cubicBezTo>
                      <a:pt x="47" y="90"/>
                      <a:pt x="47" y="90"/>
                      <a:pt x="47" y="9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7" y="51"/>
                      <a:pt x="29" y="54"/>
                      <a:pt x="29" y="57"/>
                    </a:cubicBezTo>
                    <a:cubicBezTo>
                      <a:pt x="29" y="60"/>
                      <a:pt x="27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7" y="71"/>
                      <a:pt x="29" y="74"/>
                      <a:pt x="29" y="77"/>
                    </a:cubicBezTo>
                    <a:cubicBezTo>
                      <a:pt x="29" y="80"/>
                      <a:pt x="27" y="82"/>
                      <a:pt x="24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4" y="82"/>
                      <a:pt x="24" y="82"/>
                      <a:pt x="24" y="82"/>
                    </a:cubicBezTo>
                    <a:lnTo>
                      <a:pt x="24" y="90"/>
                    </a:lnTo>
                    <a:close/>
                    <a:moveTo>
                      <a:pt x="0" y="90"/>
                    </a:move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1" y="82"/>
                      <a:pt x="18" y="80"/>
                      <a:pt x="18" y="77"/>
                    </a:cubicBezTo>
                    <a:cubicBezTo>
                      <a:pt x="18" y="74"/>
                      <a:pt x="21" y="71"/>
                      <a:pt x="24" y="7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1" y="62"/>
                      <a:pt x="18" y="60"/>
                      <a:pt x="18" y="57"/>
                    </a:cubicBezTo>
                    <a:cubicBezTo>
                      <a:pt x="18" y="54"/>
                      <a:pt x="21" y="51"/>
                      <a:pt x="24" y="51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6" name="iśľïḍé"/>
              <p:cNvSpPr/>
              <p:nvPr/>
            </p:nvSpPr>
            <p:spPr bwMode="auto">
              <a:xfrm>
                <a:off x="6292161" y="3104493"/>
                <a:ext cx="83328" cy="398259"/>
              </a:xfrm>
              <a:custGeom>
                <a:avLst/>
                <a:gdLst>
                  <a:gd name="T0" fmla="*/ 68 w 68"/>
                  <a:gd name="T1" fmla="*/ 307 h 325"/>
                  <a:gd name="T2" fmla="*/ 68 w 68"/>
                  <a:gd name="T3" fmla="*/ 55 h 325"/>
                  <a:gd name="T4" fmla="*/ 0 w 68"/>
                  <a:gd name="T5" fmla="*/ 0 h 325"/>
                  <a:gd name="T6" fmla="*/ 0 w 68"/>
                  <a:gd name="T7" fmla="*/ 325 h 325"/>
                  <a:gd name="T8" fmla="*/ 68 w 68"/>
                  <a:gd name="T9" fmla="*/ 307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25">
                    <a:moveTo>
                      <a:pt x="68" y="307"/>
                    </a:moveTo>
                    <a:lnTo>
                      <a:pt x="68" y="55"/>
                    </a:lnTo>
                    <a:lnTo>
                      <a:pt x="0" y="0"/>
                    </a:lnTo>
                    <a:lnTo>
                      <a:pt x="0" y="325"/>
                    </a:lnTo>
                    <a:lnTo>
                      <a:pt x="68" y="3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7" name="îšļiďe"/>
              <p:cNvSpPr/>
              <p:nvPr/>
            </p:nvSpPr>
            <p:spPr bwMode="auto">
              <a:xfrm>
                <a:off x="6102222" y="3140030"/>
                <a:ext cx="140922" cy="5391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8" name="ïŝļíde"/>
              <p:cNvSpPr/>
              <p:nvPr/>
            </p:nvSpPr>
            <p:spPr bwMode="auto">
              <a:xfrm>
                <a:off x="6102222" y="3233161"/>
                <a:ext cx="140922" cy="526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29" name="íSḻîďe"/>
              <p:cNvSpPr/>
              <p:nvPr/>
            </p:nvSpPr>
            <p:spPr bwMode="auto">
              <a:xfrm>
                <a:off x="6300739" y="1872953"/>
                <a:ext cx="140922" cy="238955"/>
              </a:xfrm>
              <a:custGeom>
                <a:avLst/>
                <a:gdLst>
                  <a:gd name="T0" fmla="*/ 0 w 32"/>
                  <a:gd name="T1" fmla="*/ 37 h 54"/>
                  <a:gd name="T2" fmla="*/ 0 w 32"/>
                  <a:gd name="T3" fmla="*/ 45 h 54"/>
                  <a:gd name="T4" fmla="*/ 9 w 32"/>
                  <a:gd name="T5" fmla="*/ 54 h 54"/>
                  <a:gd name="T6" fmla="*/ 23 w 32"/>
                  <a:gd name="T7" fmla="*/ 54 h 54"/>
                  <a:gd name="T8" fmla="*/ 32 w 32"/>
                  <a:gd name="T9" fmla="*/ 45 h 54"/>
                  <a:gd name="T10" fmla="*/ 32 w 32"/>
                  <a:gd name="T11" fmla="*/ 37 h 54"/>
                  <a:gd name="T12" fmla="*/ 20 w 32"/>
                  <a:gd name="T13" fmla="*/ 37 h 54"/>
                  <a:gd name="T14" fmla="*/ 20 w 32"/>
                  <a:gd name="T15" fmla="*/ 30 h 54"/>
                  <a:gd name="T16" fmla="*/ 32 w 32"/>
                  <a:gd name="T17" fmla="*/ 30 h 54"/>
                  <a:gd name="T18" fmla="*/ 32 w 32"/>
                  <a:gd name="T19" fmla="*/ 20 h 54"/>
                  <a:gd name="T20" fmla="*/ 20 w 32"/>
                  <a:gd name="T21" fmla="*/ 20 h 54"/>
                  <a:gd name="T22" fmla="*/ 20 w 32"/>
                  <a:gd name="T23" fmla="*/ 13 h 54"/>
                  <a:gd name="T24" fmla="*/ 32 w 32"/>
                  <a:gd name="T25" fmla="*/ 13 h 54"/>
                  <a:gd name="T26" fmla="*/ 32 w 32"/>
                  <a:gd name="T27" fmla="*/ 9 h 54"/>
                  <a:gd name="T28" fmla="*/ 23 w 32"/>
                  <a:gd name="T29" fmla="*/ 0 h 54"/>
                  <a:gd name="T30" fmla="*/ 9 w 32"/>
                  <a:gd name="T31" fmla="*/ 0 h 54"/>
                  <a:gd name="T32" fmla="*/ 0 w 32"/>
                  <a:gd name="T33" fmla="*/ 9 h 54"/>
                  <a:gd name="T34" fmla="*/ 0 w 32"/>
                  <a:gd name="T35" fmla="*/ 13 h 54"/>
                  <a:gd name="T36" fmla="*/ 11 w 32"/>
                  <a:gd name="T37" fmla="*/ 13 h 54"/>
                  <a:gd name="T38" fmla="*/ 11 w 32"/>
                  <a:gd name="T39" fmla="*/ 20 h 54"/>
                  <a:gd name="T40" fmla="*/ 0 w 32"/>
                  <a:gd name="T41" fmla="*/ 20 h 54"/>
                  <a:gd name="T42" fmla="*/ 0 w 32"/>
                  <a:gd name="T43" fmla="*/ 30 h 54"/>
                  <a:gd name="T44" fmla="*/ 11 w 32"/>
                  <a:gd name="T45" fmla="*/ 30 h 54"/>
                  <a:gd name="T46" fmla="*/ 11 w 32"/>
                  <a:gd name="T47" fmla="*/ 37 h 54"/>
                  <a:gd name="T48" fmla="*/ 0 w 32"/>
                  <a:gd name="T49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54">
                    <a:moveTo>
                      <a:pt x="0" y="37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50"/>
                      <a:pt x="4" y="54"/>
                      <a:pt x="9" y="54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8" y="54"/>
                      <a:pt x="32" y="50"/>
                      <a:pt x="32" y="45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4"/>
                      <a:pt x="28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7"/>
                      <a:pt x="11" y="37"/>
                      <a:pt x="11" y="37"/>
                    </a:cubicBez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0" name="íşľïďè"/>
              <p:cNvSpPr/>
              <p:nvPr/>
            </p:nvSpPr>
            <p:spPr bwMode="auto">
              <a:xfrm>
                <a:off x="4202833" y="680626"/>
                <a:ext cx="44115" cy="10170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1" name="îṧ1íḍe"/>
              <p:cNvSpPr/>
              <p:nvPr/>
            </p:nvSpPr>
            <p:spPr bwMode="auto">
              <a:xfrm>
                <a:off x="4202833" y="835028"/>
                <a:ext cx="44115" cy="18136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2" name="ïsḻîḋê"/>
              <p:cNvSpPr/>
              <p:nvPr/>
            </p:nvSpPr>
            <p:spPr bwMode="auto">
              <a:xfrm>
                <a:off x="4092546" y="680626"/>
                <a:ext cx="49017" cy="18503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3" name="ïsļïḑé"/>
              <p:cNvSpPr/>
              <p:nvPr/>
            </p:nvSpPr>
            <p:spPr bwMode="auto">
              <a:xfrm>
                <a:off x="4092546" y="923258"/>
                <a:ext cx="49017" cy="931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4" name="ïšliḋè"/>
              <p:cNvSpPr/>
              <p:nvPr/>
            </p:nvSpPr>
            <p:spPr bwMode="auto">
              <a:xfrm>
                <a:off x="3987160" y="680626"/>
                <a:ext cx="44115" cy="3063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5" name="îṡlíḋé"/>
              <p:cNvSpPr/>
              <p:nvPr/>
            </p:nvSpPr>
            <p:spPr bwMode="auto">
              <a:xfrm>
                <a:off x="3987160" y="763954"/>
                <a:ext cx="44115" cy="25243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6" name="iŝḻiḍe"/>
              <p:cNvSpPr/>
              <p:nvPr/>
            </p:nvSpPr>
            <p:spPr bwMode="auto">
              <a:xfrm>
                <a:off x="3968779" y="719840"/>
                <a:ext cx="79652" cy="35537"/>
              </a:xfrm>
              <a:custGeom>
                <a:avLst/>
                <a:gdLst>
                  <a:gd name="T0" fmla="*/ 0 w 65"/>
                  <a:gd name="T1" fmla="*/ 0 h 29"/>
                  <a:gd name="T2" fmla="*/ 0 w 65"/>
                  <a:gd name="T3" fmla="*/ 29 h 29"/>
                  <a:gd name="T4" fmla="*/ 15 w 65"/>
                  <a:gd name="T5" fmla="*/ 29 h 29"/>
                  <a:gd name="T6" fmla="*/ 51 w 65"/>
                  <a:gd name="T7" fmla="*/ 29 h 29"/>
                  <a:gd name="T8" fmla="*/ 65 w 65"/>
                  <a:gd name="T9" fmla="*/ 29 h 29"/>
                  <a:gd name="T10" fmla="*/ 65 w 65"/>
                  <a:gd name="T11" fmla="*/ 0 h 29"/>
                  <a:gd name="T12" fmla="*/ 51 w 65"/>
                  <a:gd name="T13" fmla="*/ 0 h 29"/>
                  <a:gd name="T14" fmla="*/ 15 w 65"/>
                  <a:gd name="T15" fmla="*/ 0 h 29"/>
                  <a:gd name="T16" fmla="*/ 0 w 65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29">
                    <a:moveTo>
                      <a:pt x="0" y="0"/>
                    </a:moveTo>
                    <a:lnTo>
                      <a:pt x="0" y="29"/>
                    </a:lnTo>
                    <a:lnTo>
                      <a:pt x="15" y="29"/>
                    </a:lnTo>
                    <a:lnTo>
                      <a:pt x="51" y="29"/>
                    </a:lnTo>
                    <a:lnTo>
                      <a:pt x="65" y="29"/>
                    </a:lnTo>
                    <a:lnTo>
                      <a:pt x="65" y="0"/>
                    </a:lnTo>
                    <a:lnTo>
                      <a:pt x="51" y="0"/>
                    </a:lnTo>
                    <a:lnTo>
                      <a:pt x="1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7" name="iṣlîḍê"/>
              <p:cNvSpPr/>
              <p:nvPr/>
            </p:nvSpPr>
            <p:spPr bwMode="auto">
              <a:xfrm>
                <a:off x="4075390" y="874242"/>
                <a:ext cx="83328" cy="35537"/>
              </a:xfrm>
              <a:custGeom>
                <a:avLst/>
                <a:gdLst>
                  <a:gd name="T0" fmla="*/ 0 w 68"/>
                  <a:gd name="T1" fmla="*/ 0 h 29"/>
                  <a:gd name="T2" fmla="*/ 0 w 68"/>
                  <a:gd name="T3" fmla="*/ 29 h 29"/>
                  <a:gd name="T4" fmla="*/ 14 w 68"/>
                  <a:gd name="T5" fmla="*/ 29 h 29"/>
                  <a:gd name="T6" fmla="*/ 54 w 68"/>
                  <a:gd name="T7" fmla="*/ 29 h 29"/>
                  <a:gd name="T8" fmla="*/ 68 w 68"/>
                  <a:gd name="T9" fmla="*/ 29 h 29"/>
                  <a:gd name="T10" fmla="*/ 68 w 68"/>
                  <a:gd name="T11" fmla="*/ 0 h 29"/>
                  <a:gd name="T12" fmla="*/ 54 w 68"/>
                  <a:gd name="T13" fmla="*/ 0 h 29"/>
                  <a:gd name="T14" fmla="*/ 14 w 68"/>
                  <a:gd name="T15" fmla="*/ 0 h 29"/>
                  <a:gd name="T16" fmla="*/ 0 w 68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29">
                    <a:moveTo>
                      <a:pt x="0" y="0"/>
                    </a:moveTo>
                    <a:lnTo>
                      <a:pt x="0" y="29"/>
                    </a:lnTo>
                    <a:lnTo>
                      <a:pt x="14" y="29"/>
                    </a:lnTo>
                    <a:lnTo>
                      <a:pt x="54" y="29"/>
                    </a:lnTo>
                    <a:lnTo>
                      <a:pt x="68" y="29"/>
                    </a:lnTo>
                    <a:lnTo>
                      <a:pt x="68" y="0"/>
                    </a:lnTo>
                    <a:lnTo>
                      <a:pt x="54" y="0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8" name="íŝḷiḓê"/>
              <p:cNvSpPr/>
              <p:nvPr/>
            </p:nvSpPr>
            <p:spPr bwMode="auto">
              <a:xfrm>
                <a:off x="4185677" y="790914"/>
                <a:ext cx="83328" cy="35537"/>
              </a:xfrm>
              <a:custGeom>
                <a:avLst/>
                <a:gdLst>
                  <a:gd name="T0" fmla="*/ 14 w 68"/>
                  <a:gd name="T1" fmla="*/ 0 h 29"/>
                  <a:gd name="T2" fmla="*/ 0 w 68"/>
                  <a:gd name="T3" fmla="*/ 0 h 29"/>
                  <a:gd name="T4" fmla="*/ 0 w 68"/>
                  <a:gd name="T5" fmla="*/ 29 h 29"/>
                  <a:gd name="T6" fmla="*/ 14 w 68"/>
                  <a:gd name="T7" fmla="*/ 29 h 29"/>
                  <a:gd name="T8" fmla="*/ 50 w 68"/>
                  <a:gd name="T9" fmla="*/ 29 h 29"/>
                  <a:gd name="T10" fmla="*/ 68 w 68"/>
                  <a:gd name="T11" fmla="*/ 29 h 29"/>
                  <a:gd name="T12" fmla="*/ 68 w 68"/>
                  <a:gd name="T13" fmla="*/ 0 h 29"/>
                  <a:gd name="T14" fmla="*/ 50 w 68"/>
                  <a:gd name="T15" fmla="*/ 0 h 29"/>
                  <a:gd name="T16" fmla="*/ 14 w 68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29">
                    <a:moveTo>
                      <a:pt x="14" y="0"/>
                    </a:moveTo>
                    <a:lnTo>
                      <a:pt x="0" y="0"/>
                    </a:lnTo>
                    <a:lnTo>
                      <a:pt x="0" y="29"/>
                    </a:lnTo>
                    <a:lnTo>
                      <a:pt x="14" y="29"/>
                    </a:lnTo>
                    <a:lnTo>
                      <a:pt x="50" y="29"/>
                    </a:lnTo>
                    <a:lnTo>
                      <a:pt x="68" y="29"/>
                    </a:lnTo>
                    <a:lnTo>
                      <a:pt x="68" y="0"/>
                    </a:lnTo>
                    <a:lnTo>
                      <a:pt x="5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39" name="îŝľïde"/>
              <p:cNvSpPr/>
              <p:nvPr/>
            </p:nvSpPr>
            <p:spPr bwMode="auto">
              <a:xfrm>
                <a:off x="4335177" y="623032"/>
                <a:ext cx="442374" cy="344341"/>
              </a:xfrm>
              <a:custGeom>
                <a:avLst/>
                <a:gdLst>
                  <a:gd name="T0" fmla="*/ 89 w 100"/>
                  <a:gd name="T1" fmla="*/ 17 h 78"/>
                  <a:gd name="T2" fmla="*/ 81 w 100"/>
                  <a:gd name="T3" fmla="*/ 18 h 78"/>
                  <a:gd name="T4" fmla="*/ 81 w 100"/>
                  <a:gd name="T5" fmla="*/ 22 h 78"/>
                  <a:gd name="T6" fmla="*/ 91 w 100"/>
                  <a:gd name="T7" fmla="*/ 44 h 78"/>
                  <a:gd name="T8" fmla="*/ 91 w 100"/>
                  <a:gd name="T9" fmla="*/ 55 h 78"/>
                  <a:gd name="T10" fmla="*/ 81 w 100"/>
                  <a:gd name="T11" fmla="*/ 78 h 78"/>
                  <a:gd name="T12" fmla="*/ 100 w 100"/>
                  <a:gd name="T13" fmla="*/ 74 h 78"/>
                  <a:gd name="T14" fmla="*/ 100 w 100"/>
                  <a:gd name="T15" fmla="*/ 28 h 78"/>
                  <a:gd name="T16" fmla="*/ 80 w 100"/>
                  <a:gd name="T17" fmla="*/ 0 h 78"/>
                  <a:gd name="T18" fmla="*/ 50 w 100"/>
                  <a:gd name="T19" fmla="*/ 6 h 78"/>
                  <a:gd name="T20" fmla="*/ 81 w 100"/>
                  <a:gd name="T21" fmla="*/ 18 h 78"/>
                  <a:gd name="T22" fmla="*/ 50 w 100"/>
                  <a:gd name="T23" fmla="*/ 63 h 78"/>
                  <a:gd name="T24" fmla="*/ 76 w 100"/>
                  <a:gd name="T25" fmla="*/ 74 h 78"/>
                  <a:gd name="T26" fmla="*/ 81 w 100"/>
                  <a:gd name="T27" fmla="*/ 78 h 78"/>
                  <a:gd name="T28" fmla="*/ 71 w 100"/>
                  <a:gd name="T29" fmla="*/ 55 h 78"/>
                  <a:gd name="T30" fmla="*/ 81 w 100"/>
                  <a:gd name="T31" fmla="*/ 44 h 78"/>
                  <a:gd name="T32" fmla="*/ 50 w 100"/>
                  <a:gd name="T33" fmla="*/ 22 h 78"/>
                  <a:gd name="T34" fmla="*/ 50 w 100"/>
                  <a:gd name="T35" fmla="*/ 0 h 78"/>
                  <a:gd name="T36" fmla="*/ 19 w 100"/>
                  <a:gd name="T37" fmla="*/ 1 h 78"/>
                  <a:gd name="T38" fmla="*/ 25 w 100"/>
                  <a:gd name="T39" fmla="*/ 6 h 78"/>
                  <a:gd name="T40" fmla="*/ 50 w 100"/>
                  <a:gd name="T41" fmla="*/ 6 h 78"/>
                  <a:gd name="T42" fmla="*/ 19 w 100"/>
                  <a:gd name="T43" fmla="*/ 78 h 78"/>
                  <a:gd name="T44" fmla="*/ 24 w 100"/>
                  <a:gd name="T45" fmla="*/ 74 h 78"/>
                  <a:gd name="T46" fmla="*/ 50 w 100"/>
                  <a:gd name="T47" fmla="*/ 63 h 78"/>
                  <a:gd name="T48" fmla="*/ 19 w 100"/>
                  <a:gd name="T49" fmla="*/ 22 h 78"/>
                  <a:gd name="T50" fmla="*/ 29 w 100"/>
                  <a:gd name="T51" fmla="*/ 44 h 78"/>
                  <a:gd name="T52" fmla="*/ 29 w 100"/>
                  <a:gd name="T53" fmla="*/ 55 h 78"/>
                  <a:gd name="T54" fmla="*/ 19 w 100"/>
                  <a:gd name="T55" fmla="*/ 78 h 78"/>
                  <a:gd name="T56" fmla="*/ 10 w 100"/>
                  <a:gd name="T57" fmla="*/ 17 h 78"/>
                  <a:gd name="T58" fmla="*/ 0 w 100"/>
                  <a:gd name="T59" fmla="*/ 60 h 78"/>
                  <a:gd name="T60" fmla="*/ 0 w 100"/>
                  <a:gd name="T61" fmla="*/ 74 h 78"/>
                  <a:gd name="T62" fmla="*/ 19 w 100"/>
                  <a:gd name="T63" fmla="*/ 78 h 78"/>
                  <a:gd name="T64" fmla="*/ 9 w 100"/>
                  <a:gd name="T65" fmla="*/ 55 h 78"/>
                  <a:gd name="T66" fmla="*/ 19 w 100"/>
                  <a:gd name="T67" fmla="*/ 44 h 78"/>
                  <a:gd name="T68" fmla="*/ 17 w 100"/>
                  <a:gd name="T69" fmla="*/ 22 h 78"/>
                  <a:gd name="T70" fmla="*/ 19 w 100"/>
                  <a:gd name="T71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78">
                    <a:moveTo>
                      <a:pt x="100" y="28"/>
                    </a:moveTo>
                    <a:cubicBezTo>
                      <a:pt x="89" y="17"/>
                      <a:pt x="89" y="17"/>
                      <a:pt x="89" y="17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81" y="78"/>
                      <a:pt x="81" y="78"/>
                      <a:pt x="81" y="78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97" y="78"/>
                      <a:pt x="100" y="76"/>
                      <a:pt x="100" y="74"/>
                    </a:cubicBezTo>
                    <a:cubicBezTo>
                      <a:pt x="100" y="63"/>
                      <a:pt x="100" y="63"/>
                      <a:pt x="100" y="63"/>
                    </a:cubicBezTo>
                    <a:lnTo>
                      <a:pt x="100" y="28"/>
                    </a:lnTo>
                    <a:close/>
                    <a:moveTo>
                      <a:pt x="81" y="1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"/>
                      <a:pt x="81" y="1"/>
                      <a:pt x="81" y="1"/>
                    </a:cubicBezTo>
                    <a:close/>
                    <a:moveTo>
                      <a:pt x="50" y="63"/>
                    </a:moveTo>
                    <a:cubicBezTo>
                      <a:pt x="76" y="63"/>
                      <a:pt x="76" y="63"/>
                      <a:pt x="76" y="63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6"/>
                      <a:pt x="78" y="78"/>
                      <a:pt x="80" y="78"/>
                    </a:cubicBezTo>
                    <a:cubicBezTo>
                      <a:pt x="81" y="78"/>
                      <a:pt x="81" y="78"/>
                      <a:pt x="81" y="78"/>
                    </a:cubicBezTo>
                    <a:cubicBezTo>
                      <a:pt x="81" y="55"/>
                      <a:pt x="81" y="55"/>
                      <a:pt x="8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50" y="22"/>
                      <a:pt x="50" y="22"/>
                      <a:pt x="50" y="22"/>
                    </a:cubicBezTo>
                    <a:lnTo>
                      <a:pt x="50" y="63"/>
                    </a:lnTo>
                    <a:close/>
                    <a:moveTo>
                      <a:pt x="5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0"/>
                      <a:pt x="50" y="0"/>
                      <a:pt x="50" y="0"/>
                    </a:cubicBezTo>
                    <a:close/>
                    <a:moveTo>
                      <a:pt x="19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2" y="78"/>
                      <a:pt x="24" y="76"/>
                      <a:pt x="24" y="74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19" y="55"/>
                      <a:pt x="19" y="55"/>
                      <a:pt x="19" y="55"/>
                    </a:cubicBezTo>
                    <a:lnTo>
                      <a:pt x="19" y="78"/>
                    </a:lnTo>
                    <a:close/>
                    <a:moveTo>
                      <a:pt x="19" y="1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6"/>
                      <a:pt x="2" y="78"/>
                      <a:pt x="5" y="78"/>
                    </a:cubicBezTo>
                    <a:cubicBezTo>
                      <a:pt x="19" y="78"/>
                      <a:pt x="19" y="78"/>
                      <a:pt x="19" y="78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9" y="18"/>
                      <a:pt x="19" y="18"/>
                      <a:pt x="19" y="18"/>
                    </a:cubicBezTo>
                    <a:lnTo>
                      <a:pt x="1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0" name="íṩļîḓe"/>
              <p:cNvSpPr/>
              <p:nvPr/>
            </p:nvSpPr>
            <p:spPr bwMode="auto">
              <a:xfrm>
                <a:off x="2913699" y="3453735"/>
                <a:ext cx="374976" cy="379878"/>
              </a:xfrm>
              <a:custGeom>
                <a:avLst/>
                <a:gdLst>
                  <a:gd name="T0" fmla="*/ 64 w 85"/>
                  <a:gd name="T1" fmla="*/ 80 h 86"/>
                  <a:gd name="T2" fmla="*/ 79 w 85"/>
                  <a:gd name="T3" fmla="*/ 64 h 86"/>
                  <a:gd name="T4" fmla="*/ 84 w 85"/>
                  <a:gd name="T5" fmla="*/ 52 h 86"/>
                  <a:gd name="T6" fmla="*/ 84 w 85"/>
                  <a:gd name="T7" fmla="*/ 34 h 86"/>
                  <a:gd name="T8" fmla="*/ 79 w 85"/>
                  <a:gd name="T9" fmla="*/ 22 h 86"/>
                  <a:gd name="T10" fmla="*/ 64 w 85"/>
                  <a:gd name="T11" fmla="*/ 6 h 86"/>
                  <a:gd name="T12" fmla="*/ 58 w 85"/>
                  <a:gd name="T13" fmla="*/ 3 h 86"/>
                  <a:gd name="T14" fmla="*/ 45 w 85"/>
                  <a:gd name="T15" fmla="*/ 0 h 86"/>
                  <a:gd name="T16" fmla="*/ 47 w 85"/>
                  <a:gd name="T17" fmla="*/ 5 h 86"/>
                  <a:gd name="T18" fmla="*/ 53 w 85"/>
                  <a:gd name="T19" fmla="*/ 5 h 86"/>
                  <a:gd name="T20" fmla="*/ 57 w 85"/>
                  <a:gd name="T21" fmla="*/ 6 h 86"/>
                  <a:gd name="T22" fmla="*/ 56 w 85"/>
                  <a:gd name="T23" fmla="*/ 7 h 86"/>
                  <a:gd name="T24" fmla="*/ 49 w 85"/>
                  <a:gd name="T25" fmla="*/ 9 h 86"/>
                  <a:gd name="T26" fmla="*/ 50 w 85"/>
                  <a:gd name="T27" fmla="*/ 14 h 86"/>
                  <a:gd name="T28" fmla="*/ 54 w 85"/>
                  <a:gd name="T29" fmla="*/ 17 h 86"/>
                  <a:gd name="T30" fmla="*/ 60 w 85"/>
                  <a:gd name="T31" fmla="*/ 9 h 86"/>
                  <a:gd name="T32" fmla="*/ 65 w 85"/>
                  <a:gd name="T33" fmla="*/ 10 h 86"/>
                  <a:gd name="T34" fmla="*/ 68 w 85"/>
                  <a:gd name="T35" fmla="*/ 12 h 86"/>
                  <a:gd name="T36" fmla="*/ 70 w 85"/>
                  <a:gd name="T37" fmla="*/ 18 h 86"/>
                  <a:gd name="T38" fmla="*/ 69 w 85"/>
                  <a:gd name="T39" fmla="*/ 21 h 86"/>
                  <a:gd name="T40" fmla="*/ 67 w 85"/>
                  <a:gd name="T41" fmla="*/ 19 h 86"/>
                  <a:gd name="T42" fmla="*/ 61 w 85"/>
                  <a:gd name="T43" fmla="*/ 19 h 86"/>
                  <a:gd name="T44" fmla="*/ 65 w 85"/>
                  <a:gd name="T45" fmla="*/ 21 h 86"/>
                  <a:gd name="T46" fmla="*/ 56 w 85"/>
                  <a:gd name="T47" fmla="*/ 25 h 86"/>
                  <a:gd name="T48" fmla="*/ 52 w 85"/>
                  <a:gd name="T49" fmla="*/ 28 h 86"/>
                  <a:gd name="T50" fmla="*/ 46 w 85"/>
                  <a:gd name="T51" fmla="*/ 33 h 86"/>
                  <a:gd name="T52" fmla="*/ 49 w 85"/>
                  <a:gd name="T53" fmla="*/ 51 h 86"/>
                  <a:gd name="T54" fmla="*/ 54 w 85"/>
                  <a:gd name="T55" fmla="*/ 52 h 86"/>
                  <a:gd name="T56" fmla="*/ 59 w 85"/>
                  <a:gd name="T57" fmla="*/ 54 h 86"/>
                  <a:gd name="T58" fmla="*/ 66 w 85"/>
                  <a:gd name="T59" fmla="*/ 58 h 86"/>
                  <a:gd name="T60" fmla="*/ 71 w 85"/>
                  <a:gd name="T61" fmla="*/ 62 h 86"/>
                  <a:gd name="T62" fmla="*/ 77 w 85"/>
                  <a:gd name="T63" fmla="*/ 64 h 86"/>
                  <a:gd name="T64" fmla="*/ 49 w 85"/>
                  <a:gd name="T65" fmla="*/ 75 h 86"/>
                  <a:gd name="T66" fmla="*/ 0 w 85"/>
                  <a:gd name="T67" fmla="*/ 36 h 86"/>
                  <a:gd name="T68" fmla="*/ 1 w 85"/>
                  <a:gd name="T69" fmla="*/ 54 h 86"/>
                  <a:gd name="T70" fmla="*/ 9 w 85"/>
                  <a:gd name="T71" fmla="*/ 69 h 86"/>
                  <a:gd name="T72" fmla="*/ 27 w 85"/>
                  <a:gd name="T73" fmla="*/ 83 h 86"/>
                  <a:gd name="T74" fmla="*/ 43 w 85"/>
                  <a:gd name="T75" fmla="*/ 68 h 86"/>
                  <a:gd name="T76" fmla="*/ 42 w 85"/>
                  <a:gd name="T77" fmla="*/ 61 h 86"/>
                  <a:gd name="T78" fmla="*/ 44 w 85"/>
                  <a:gd name="T79" fmla="*/ 55 h 86"/>
                  <a:gd name="T80" fmla="*/ 39 w 85"/>
                  <a:gd name="T81" fmla="*/ 53 h 86"/>
                  <a:gd name="T82" fmla="*/ 33 w 85"/>
                  <a:gd name="T83" fmla="*/ 49 h 86"/>
                  <a:gd name="T84" fmla="*/ 24 w 85"/>
                  <a:gd name="T85" fmla="*/ 46 h 86"/>
                  <a:gd name="T86" fmla="*/ 21 w 85"/>
                  <a:gd name="T87" fmla="*/ 38 h 86"/>
                  <a:gd name="T88" fmla="*/ 18 w 85"/>
                  <a:gd name="T89" fmla="*/ 37 h 86"/>
                  <a:gd name="T90" fmla="*/ 18 w 85"/>
                  <a:gd name="T91" fmla="*/ 39 h 86"/>
                  <a:gd name="T92" fmla="*/ 15 w 85"/>
                  <a:gd name="T93" fmla="*/ 32 h 86"/>
                  <a:gd name="T94" fmla="*/ 15 w 85"/>
                  <a:gd name="T95" fmla="*/ 25 h 86"/>
                  <a:gd name="T96" fmla="*/ 19 w 85"/>
                  <a:gd name="T97" fmla="*/ 17 h 86"/>
                  <a:gd name="T98" fmla="*/ 18 w 85"/>
                  <a:gd name="T99" fmla="*/ 12 h 86"/>
                  <a:gd name="T100" fmla="*/ 38 w 85"/>
                  <a:gd name="T101" fmla="*/ 3 h 86"/>
                  <a:gd name="T102" fmla="*/ 45 w 85"/>
                  <a:gd name="T103" fmla="*/ 0 h 86"/>
                  <a:gd name="T104" fmla="*/ 26 w 85"/>
                  <a:gd name="T105" fmla="*/ 3 h 86"/>
                  <a:gd name="T106" fmla="*/ 12 w 85"/>
                  <a:gd name="T107" fmla="*/ 13 h 86"/>
                  <a:gd name="T108" fmla="*/ 3 w 85"/>
                  <a:gd name="T109" fmla="*/ 27 h 86"/>
                  <a:gd name="T110" fmla="*/ 45 w 85"/>
                  <a:gd name="T111" fmla="*/ 54 h 86"/>
                  <a:gd name="T112" fmla="*/ 39 w 85"/>
                  <a:gd name="T113" fmla="*/ 47 h 86"/>
                  <a:gd name="T114" fmla="*/ 38 w 85"/>
                  <a:gd name="T115" fmla="*/ 44 h 86"/>
                  <a:gd name="T116" fmla="*/ 30 w 85"/>
                  <a:gd name="T117" fmla="*/ 45 h 86"/>
                  <a:gd name="T118" fmla="*/ 34 w 85"/>
                  <a:gd name="T119" fmla="*/ 36 h 86"/>
                  <a:gd name="T120" fmla="*/ 42 w 85"/>
                  <a:gd name="T121" fmla="*/ 36 h 86"/>
                  <a:gd name="T122" fmla="*/ 44 w 85"/>
                  <a:gd name="T123" fmla="*/ 3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6">
                    <a:moveTo>
                      <a:pt x="45" y="85"/>
                    </a:moveTo>
                    <a:cubicBezTo>
                      <a:pt x="48" y="85"/>
                      <a:pt x="50" y="85"/>
                      <a:pt x="52" y="84"/>
                    </a:cubicBezTo>
                    <a:cubicBezTo>
                      <a:pt x="53" y="84"/>
                      <a:pt x="55" y="84"/>
                      <a:pt x="56" y="83"/>
                    </a:cubicBezTo>
                    <a:cubicBezTo>
                      <a:pt x="57" y="83"/>
                      <a:pt x="57" y="83"/>
                      <a:pt x="58" y="83"/>
                    </a:cubicBezTo>
                    <a:cubicBezTo>
                      <a:pt x="59" y="82"/>
                      <a:pt x="61" y="82"/>
                      <a:pt x="62" y="81"/>
                    </a:cubicBezTo>
                    <a:cubicBezTo>
                      <a:pt x="63" y="81"/>
                      <a:pt x="63" y="80"/>
                      <a:pt x="64" y="80"/>
                    </a:cubicBezTo>
                    <a:cubicBezTo>
                      <a:pt x="66" y="78"/>
                      <a:pt x="69" y="77"/>
                      <a:pt x="71" y="74"/>
                    </a:cubicBezTo>
                    <a:cubicBezTo>
                      <a:pt x="72" y="74"/>
                      <a:pt x="72" y="74"/>
                      <a:pt x="73" y="73"/>
                    </a:cubicBezTo>
                    <a:cubicBezTo>
                      <a:pt x="73" y="73"/>
                      <a:pt x="74" y="72"/>
                      <a:pt x="74" y="72"/>
                    </a:cubicBezTo>
                    <a:cubicBezTo>
                      <a:pt x="75" y="71"/>
                      <a:pt x="75" y="70"/>
                      <a:pt x="76" y="69"/>
                    </a:cubicBezTo>
                    <a:cubicBezTo>
                      <a:pt x="77" y="68"/>
                      <a:pt x="78" y="67"/>
                      <a:pt x="79" y="65"/>
                    </a:cubicBezTo>
                    <a:cubicBezTo>
                      <a:pt x="79" y="65"/>
                      <a:pt x="79" y="65"/>
                      <a:pt x="79" y="64"/>
                    </a:cubicBezTo>
                    <a:cubicBezTo>
                      <a:pt x="80" y="64"/>
                      <a:pt x="80" y="63"/>
                      <a:pt x="80" y="62"/>
                    </a:cubicBezTo>
                    <a:cubicBezTo>
                      <a:pt x="81" y="62"/>
                      <a:pt x="81" y="62"/>
                      <a:pt x="81" y="61"/>
                    </a:cubicBezTo>
                    <a:cubicBezTo>
                      <a:pt x="81" y="61"/>
                      <a:pt x="82" y="60"/>
                      <a:pt x="82" y="60"/>
                    </a:cubicBezTo>
                    <a:cubicBezTo>
                      <a:pt x="82" y="59"/>
                      <a:pt x="82" y="58"/>
                      <a:pt x="83" y="58"/>
                    </a:cubicBezTo>
                    <a:cubicBezTo>
                      <a:pt x="83" y="56"/>
                      <a:pt x="83" y="55"/>
                      <a:pt x="84" y="54"/>
                    </a:cubicBezTo>
                    <a:cubicBezTo>
                      <a:pt x="84" y="53"/>
                      <a:pt x="84" y="52"/>
                      <a:pt x="84" y="52"/>
                    </a:cubicBezTo>
                    <a:cubicBezTo>
                      <a:pt x="84" y="51"/>
                      <a:pt x="85" y="50"/>
                      <a:pt x="85" y="49"/>
                    </a:cubicBezTo>
                    <a:cubicBezTo>
                      <a:pt x="85" y="49"/>
                      <a:pt x="85" y="48"/>
                      <a:pt x="85" y="47"/>
                    </a:cubicBezTo>
                    <a:cubicBezTo>
                      <a:pt x="85" y="46"/>
                      <a:pt x="85" y="44"/>
                      <a:pt x="85" y="43"/>
                    </a:cubicBezTo>
                    <a:cubicBezTo>
                      <a:pt x="85" y="41"/>
                      <a:pt x="85" y="40"/>
                      <a:pt x="85" y="39"/>
                    </a:cubicBezTo>
                    <a:cubicBezTo>
                      <a:pt x="85" y="38"/>
                      <a:pt x="85" y="37"/>
                      <a:pt x="85" y="36"/>
                    </a:cubicBezTo>
                    <a:cubicBezTo>
                      <a:pt x="85" y="36"/>
                      <a:pt x="84" y="35"/>
                      <a:pt x="84" y="34"/>
                    </a:cubicBezTo>
                    <a:cubicBezTo>
                      <a:pt x="84" y="34"/>
                      <a:pt x="84" y="33"/>
                      <a:pt x="84" y="32"/>
                    </a:cubicBezTo>
                    <a:cubicBezTo>
                      <a:pt x="83" y="31"/>
                      <a:pt x="83" y="30"/>
                      <a:pt x="83" y="28"/>
                    </a:cubicBezTo>
                    <a:cubicBezTo>
                      <a:pt x="82" y="28"/>
                      <a:pt x="82" y="28"/>
                      <a:pt x="82" y="27"/>
                    </a:cubicBezTo>
                    <a:cubicBezTo>
                      <a:pt x="82" y="26"/>
                      <a:pt x="81" y="25"/>
                      <a:pt x="81" y="24"/>
                    </a:cubicBezTo>
                    <a:cubicBezTo>
                      <a:pt x="81" y="24"/>
                      <a:pt x="81" y="24"/>
                      <a:pt x="80" y="23"/>
                    </a:cubicBezTo>
                    <a:cubicBezTo>
                      <a:pt x="80" y="23"/>
                      <a:pt x="80" y="22"/>
                      <a:pt x="79" y="22"/>
                    </a:cubicBezTo>
                    <a:cubicBezTo>
                      <a:pt x="78" y="20"/>
                      <a:pt x="77" y="18"/>
                      <a:pt x="76" y="17"/>
                    </a:cubicBezTo>
                    <a:cubicBezTo>
                      <a:pt x="75" y="16"/>
                      <a:pt x="75" y="15"/>
                      <a:pt x="74" y="14"/>
                    </a:cubicBezTo>
                    <a:cubicBezTo>
                      <a:pt x="74" y="14"/>
                      <a:pt x="73" y="13"/>
                      <a:pt x="73" y="13"/>
                    </a:cubicBezTo>
                    <a:cubicBezTo>
                      <a:pt x="72" y="12"/>
                      <a:pt x="72" y="12"/>
                      <a:pt x="71" y="11"/>
                    </a:cubicBezTo>
                    <a:cubicBezTo>
                      <a:pt x="70" y="10"/>
                      <a:pt x="69" y="10"/>
                      <a:pt x="68" y="9"/>
                    </a:cubicBezTo>
                    <a:cubicBezTo>
                      <a:pt x="67" y="8"/>
                      <a:pt x="65" y="7"/>
                      <a:pt x="64" y="6"/>
                    </a:cubicBezTo>
                    <a:cubicBezTo>
                      <a:pt x="63" y="6"/>
                      <a:pt x="63" y="5"/>
                      <a:pt x="62" y="5"/>
                    </a:cubicBezTo>
                    <a:cubicBezTo>
                      <a:pt x="62" y="5"/>
                      <a:pt x="61" y="5"/>
                      <a:pt x="61" y="5"/>
                    </a:cubicBezTo>
                    <a:cubicBezTo>
                      <a:pt x="61" y="4"/>
                      <a:pt x="60" y="4"/>
                      <a:pt x="60" y="4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7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5" y="2"/>
                      <a:pt x="54" y="2"/>
                      <a:pt x="52" y="1"/>
                    </a:cubicBezTo>
                    <a:cubicBezTo>
                      <a:pt x="52" y="1"/>
                      <a:pt x="51" y="1"/>
                      <a:pt x="51" y="1"/>
                    </a:cubicBezTo>
                    <a:cubicBezTo>
                      <a:pt x="51" y="1"/>
                      <a:pt x="50" y="1"/>
                      <a:pt x="50" y="1"/>
                    </a:cubicBezTo>
                    <a:cubicBezTo>
                      <a:pt x="49" y="1"/>
                      <a:pt x="47" y="0"/>
                      <a:pt x="45" y="0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3"/>
                      <a:pt x="49" y="3"/>
                      <a:pt x="51" y="3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4"/>
                      <a:pt x="47" y="4"/>
                      <a:pt x="47" y="5"/>
                    </a:cubicBezTo>
                    <a:cubicBezTo>
                      <a:pt x="48" y="5"/>
                      <a:pt x="49" y="5"/>
                      <a:pt x="49" y="5"/>
                    </a:cubicBezTo>
                    <a:cubicBezTo>
                      <a:pt x="50" y="5"/>
                      <a:pt x="51" y="5"/>
                      <a:pt x="51" y="5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4"/>
                      <a:pt x="52" y="4"/>
                      <a:pt x="52" y="4"/>
                    </a:cubicBezTo>
                    <a:cubicBezTo>
                      <a:pt x="52" y="4"/>
                      <a:pt x="53" y="4"/>
                      <a:pt x="53" y="4"/>
                    </a:cubicBezTo>
                    <a:cubicBezTo>
                      <a:pt x="53" y="4"/>
                      <a:pt x="53" y="4"/>
                      <a:pt x="53" y="5"/>
                    </a:cubicBezTo>
                    <a:cubicBezTo>
                      <a:pt x="53" y="5"/>
                      <a:pt x="54" y="5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4"/>
                      <a:pt x="55" y="5"/>
                      <a:pt x="56" y="5"/>
                    </a:cubicBezTo>
                    <a:cubicBezTo>
                      <a:pt x="57" y="5"/>
                      <a:pt x="58" y="6"/>
                      <a:pt x="59" y="6"/>
                    </a:cubicBezTo>
                    <a:cubicBezTo>
                      <a:pt x="59" y="6"/>
                      <a:pt x="58" y="6"/>
                      <a:pt x="58" y="6"/>
                    </a:cubicBezTo>
                    <a:cubicBezTo>
                      <a:pt x="58" y="6"/>
                      <a:pt x="58" y="6"/>
                      <a:pt x="57" y="6"/>
                    </a:cubicBezTo>
                    <a:cubicBezTo>
                      <a:pt x="57" y="6"/>
                      <a:pt x="58" y="7"/>
                      <a:pt x="58" y="7"/>
                    </a:cubicBezTo>
                    <a:cubicBezTo>
                      <a:pt x="59" y="7"/>
                      <a:pt x="59" y="7"/>
                      <a:pt x="59" y="8"/>
                    </a:cubicBezTo>
                    <a:cubicBezTo>
                      <a:pt x="59" y="9"/>
                      <a:pt x="58" y="8"/>
                      <a:pt x="58" y="8"/>
                    </a:cubicBezTo>
                    <a:cubicBezTo>
                      <a:pt x="57" y="8"/>
                      <a:pt x="56" y="9"/>
                      <a:pt x="55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6" y="7"/>
                      <a:pt x="55" y="7"/>
                      <a:pt x="55" y="7"/>
                    </a:cubicBezTo>
                    <a:cubicBezTo>
                      <a:pt x="55" y="7"/>
                      <a:pt x="55" y="8"/>
                      <a:pt x="54" y="8"/>
                    </a:cubicBezTo>
                    <a:cubicBezTo>
                      <a:pt x="54" y="8"/>
                      <a:pt x="54" y="8"/>
                      <a:pt x="53" y="8"/>
                    </a:cubicBezTo>
                    <a:cubicBezTo>
                      <a:pt x="53" y="8"/>
                      <a:pt x="52" y="8"/>
                      <a:pt x="52" y="9"/>
                    </a:cubicBezTo>
                    <a:cubicBezTo>
                      <a:pt x="52" y="9"/>
                      <a:pt x="51" y="9"/>
                      <a:pt x="51" y="9"/>
                    </a:cubicBezTo>
                    <a:cubicBezTo>
                      <a:pt x="51" y="9"/>
                      <a:pt x="50" y="9"/>
                      <a:pt x="49" y="9"/>
                    </a:cubicBezTo>
                    <a:cubicBezTo>
                      <a:pt x="49" y="10"/>
                      <a:pt x="48" y="10"/>
                      <a:pt x="48" y="10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7" y="12"/>
                      <a:pt x="48" y="12"/>
                      <a:pt x="48" y="12"/>
                    </a:cubicBezTo>
                    <a:cubicBezTo>
                      <a:pt x="48" y="12"/>
                      <a:pt x="47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9" y="13"/>
                      <a:pt x="50" y="14"/>
                      <a:pt x="50" y="14"/>
                    </a:cubicBezTo>
                    <a:cubicBezTo>
                      <a:pt x="51" y="14"/>
                      <a:pt x="51" y="14"/>
                      <a:pt x="52" y="14"/>
                    </a:cubicBezTo>
                    <a:cubicBezTo>
                      <a:pt x="52" y="14"/>
                      <a:pt x="53" y="14"/>
                      <a:pt x="53" y="15"/>
                    </a:cubicBezTo>
                    <a:cubicBezTo>
                      <a:pt x="53" y="15"/>
                      <a:pt x="52" y="15"/>
                      <a:pt x="52" y="16"/>
                    </a:cubicBezTo>
                    <a:cubicBezTo>
                      <a:pt x="53" y="16"/>
                      <a:pt x="52" y="16"/>
                      <a:pt x="52" y="17"/>
                    </a:cubicBezTo>
                    <a:cubicBezTo>
                      <a:pt x="52" y="17"/>
                      <a:pt x="53" y="18"/>
                      <a:pt x="53" y="18"/>
                    </a:cubicBezTo>
                    <a:cubicBezTo>
                      <a:pt x="53" y="18"/>
                      <a:pt x="54" y="17"/>
                      <a:pt x="54" y="17"/>
                    </a:cubicBezTo>
                    <a:cubicBezTo>
                      <a:pt x="54" y="16"/>
                      <a:pt x="54" y="15"/>
                      <a:pt x="55" y="15"/>
                    </a:cubicBezTo>
                    <a:cubicBezTo>
                      <a:pt x="57" y="15"/>
                      <a:pt x="59" y="14"/>
                      <a:pt x="59" y="12"/>
                    </a:cubicBezTo>
                    <a:cubicBezTo>
                      <a:pt x="59" y="12"/>
                      <a:pt x="58" y="11"/>
                      <a:pt x="59" y="11"/>
                    </a:cubicBezTo>
                    <a:cubicBezTo>
                      <a:pt x="59" y="11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1" y="9"/>
                      <a:pt x="61" y="9"/>
                    </a:cubicBezTo>
                    <a:cubicBezTo>
                      <a:pt x="61" y="9"/>
                      <a:pt x="62" y="9"/>
                      <a:pt x="62" y="9"/>
                    </a:cubicBezTo>
                    <a:cubicBezTo>
                      <a:pt x="62" y="9"/>
                      <a:pt x="63" y="9"/>
                      <a:pt x="63" y="9"/>
                    </a:cubicBezTo>
                    <a:cubicBezTo>
                      <a:pt x="63" y="9"/>
                      <a:pt x="64" y="9"/>
                      <a:pt x="64" y="10"/>
                    </a:cubicBezTo>
                    <a:cubicBezTo>
                      <a:pt x="64" y="10"/>
                      <a:pt x="64" y="10"/>
                      <a:pt x="65" y="10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2"/>
                      <a:pt x="65" y="12"/>
                      <a:pt x="65" y="12"/>
                    </a:cubicBezTo>
                    <a:cubicBezTo>
                      <a:pt x="65" y="12"/>
                      <a:pt x="66" y="12"/>
                      <a:pt x="66" y="12"/>
                    </a:cubicBezTo>
                    <a:cubicBezTo>
                      <a:pt x="66" y="11"/>
                      <a:pt x="67" y="11"/>
                      <a:pt x="67" y="11"/>
                    </a:cubicBezTo>
                    <a:cubicBezTo>
                      <a:pt x="67" y="11"/>
                      <a:pt x="68" y="12"/>
                      <a:pt x="68" y="1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3"/>
                      <a:pt x="68" y="13"/>
                      <a:pt x="68" y="14"/>
                    </a:cubicBezTo>
                    <a:cubicBezTo>
                      <a:pt x="68" y="15"/>
                      <a:pt x="69" y="14"/>
                      <a:pt x="70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6"/>
                      <a:pt x="71" y="16"/>
                      <a:pt x="71" y="16"/>
                    </a:cubicBezTo>
                    <a:cubicBezTo>
                      <a:pt x="71" y="17"/>
                      <a:pt x="70" y="17"/>
                      <a:pt x="70" y="18"/>
                    </a:cubicBezTo>
                    <a:cubicBezTo>
                      <a:pt x="70" y="18"/>
                      <a:pt x="70" y="18"/>
                      <a:pt x="70" y="19"/>
                    </a:cubicBezTo>
                    <a:cubicBezTo>
                      <a:pt x="70" y="19"/>
                      <a:pt x="71" y="19"/>
                      <a:pt x="71" y="19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8" y="21"/>
                      <a:pt x="68" y="21"/>
                    </a:cubicBezTo>
                    <a:cubicBezTo>
                      <a:pt x="68" y="21"/>
                      <a:pt x="67" y="21"/>
                      <a:pt x="67" y="20"/>
                    </a:cubicBezTo>
                    <a:cubicBezTo>
                      <a:pt x="67" y="20"/>
                      <a:pt x="68" y="19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7"/>
                      <a:pt x="68" y="18"/>
                      <a:pt x="68" y="18"/>
                    </a:cubicBezTo>
                    <a:cubicBezTo>
                      <a:pt x="68" y="18"/>
                      <a:pt x="67" y="18"/>
                      <a:pt x="67" y="19"/>
                    </a:cubicBezTo>
                    <a:cubicBezTo>
                      <a:pt x="66" y="19"/>
                      <a:pt x="65" y="18"/>
                      <a:pt x="64" y="19"/>
                    </a:cubicBezTo>
                    <a:cubicBezTo>
                      <a:pt x="64" y="19"/>
                      <a:pt x="65" y="19"/>
                      <a:pt x="65" y="19"/>
                    </a:cubicBezTo>
                    <a:cubicBezTo>
                      <a:pt x="65" y="19"/>
                      <a:pt x="64" y="20"/>
                      <a:pt x="64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19"/>
                      <a:pt x="63" y="18"/>
                      <a:pt x="62" y="19"/>
                    </a:cubicBezTo>
                    <a:cubicBezTo>
                      <a:pt x="62" y="19"/>
                      <a:pt x="61" y="19"/>
                      <a:pt x="61" y="19"/>
                    </a:cubicBezTo>
                    <a:cubicBezTo>
                      <a:pt x="62" y="20"/>
                      <a:pt x="63" y="19"/>
                      <a:pt x="63" y="20"/>
                    </a:cubicBezTo>
                    <a:cubicBezTo>
                      <a:pt x="63" y="20"/>
                      <a:pt x="62" y="21"/>
                      <a:pt x="62" y="21"/>
                    </a:cubicBezTo>
                    <a:cubicBezTo>
                      <a:pt x="62" y="22"/>
                      <a:pt x="62" y="22"/>
                      <a:pt x="63" y="22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5" y="21"/>
                      <a:pt x="65" y="21"/>
                    </a:cubicBezTo>
                    <a:cubicBezTo>
                      <a:pt x="66" y="22"/>
                      <a:pt x="65" y="22"/>
                      <a:pt x="64" y="23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1" y="23"/>
                      <a:pt x="60" y="25"/>
                      <a:pt x="60" y="24"/>
                    </a:cubicBezTo>
                    <a:cubicBezTo>
                      <a:pt x="60" y="23"/>
                      <a:pt x="61" y="23"/>
                      <a:pt x="61" y="23"/>
                    </a:cubicBezTo>
                    <a:cubicBezTo>
                      <a:pt x="60" y="23"/>
                      <a:pt x="59" y="23"/>
                      <a:pt x="59" y="23"/>
                    </a:cubicBezTo>
                    <a:cubicBezTo>
                      <a:pt x="58" y="24"/>
                      <a:pt x="56" y="24"/>
                      <a:pt x="56" y="25"/>
                    </a:cubicBezTo>
                    <a:cubicBezTo>
                      <a:pt x="56" y="25"/>
                      <a:pt x="56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53" y="27"/>
                      <a:pt x="53" y="27"/>
                      <a:pt x="52" y="28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1" y="28"/>
                      <a:pt x="51" y="29"/>
                      <a:pt x="51" y="29"/>
                    </a:cubicBezTo>
                    <a:cubicBezTo>
                      <a:pt x="51" y="29"/>
                      <a:pt x="50" y="29"/>
                      <a:pt x="50" y="29"/>
                    </a:cubicBezTo>
                    <a:cubicBezTo>
                      <a:pt x="50" y="29"/>
                      <a:pt x="50" y="30"/>
                      <a:pt x="50" y="31"/>
                    </a:cubicBezTo>
                    <a:cubicBezTo>
                      <a:pt x="50" y="31"/>
                      <a:pt x="49" y="31"/>
                      <a:pt x="48" y="32"/>
                    </a:cubicBezTo>
                    <a:cubicBezTo>
                      <a:pt x="48" y="32"/>
                      <a:pt x="48" y="32"/>
                      <a:pt x="47" y="32"/>
                    </a:cubicBezTo>
                    <a:cubicBezTo>
                      <a:pt x="47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5" y="34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2"/>
                      <a:pt x="46" y="52"/>
                      <a:pt x="47" y="52"/>
                    </a:cubicBezTo>
                    <a:cubicBezTo>
                      <a:pt x="47" y="51"/>
                      <a:pt x="48" y="52"/>
                      <a:pt x="48" y="51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49" y="51"/>
                      <a:pt x="49" y="50"/>
                      <a:pt x="50" y="51"/>
                    </a:cubicBezTo>
                    <a:cubicBezTo>
                      <a:pt x="50" y="51"/>
                      <a:pt x="49" y="51"/>
                      <a:pt x="50" y="52"/>
                    </a:cubicBezTo>
                    <a:cubicBezTo>
                      <a:pt x="50" y="52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1"/>
                    </a:cubicBezTo>
                    <a:cubicBezTo>
                      <a:pt x="52" y="52"/>
                      <a:pt x="52" y="52"/>
                      <a:pt x="53" y="52"/>
                    </a:cubicBezTo>
                    <a:cubicBezTo>
                      <a:pt x="53" y="52"/>
                      <a:pt x="53" y="52"/>
                      <a:pt x="54" y="52"/>
                    </a:cubicBezTo>
                    <a:cubicBezTo>
                      <a:pt x="54" y="52"/>
                      <a:pt x="55" y="52"/>
                      <a:pt x="55" y="52"/>
                    </a:cubicBezTo>
                    <a:cubicBezTo>
                      <a:pt x="55" y="52"/>
                      <a:pt x="56" y="52"/>
                      <a:pt x="56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3"/>
                      <a:pt x="58" y="52"/>
                      <a:pt x="58" y="52"/>
                    </a:cubicBezTo>
                    <a:cubicBezTo>
                      <a:pt x="58" y="53"/>
                      <a:pt x="58" y="53"/>
                      <a:pt x="58" y="53"/>
                    </a:cubicBezTo>
                    <a:cubicBezTo>
                      <a:pt x="59" y="53"/>
                      <a:pt x="59" y="53"/>
                      <a:pt x="59" y="54"/>
                    </a:cubicBezTo>
                    <a:cubicBezTo>
                      <a:pt x="59" y="54"/>
                      <a:pt x="59" y="54"/>
                      <a:pt x="60" y="54"/>
                    </a:cubicBezTo>
                    <a:cubicBezTo>
                      <a:pt x="60" y="54"/>
                      <a:pt x="60" y="55"/>
                      <a:pt x="60" y="55"/>
                    </a:cubicBezTo>
                    <a:cubicBezTo>
                      <a:pt x="61" y="55"/>
                      <a:pt x="62" y="56"/>
                      <a:pt x="62" y="56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4" y="56"/>
                      <a:pt x="65" y="56"/>
                      <a:pt x="66" y="57"/>
                    </a:cubicBezTo>
                    <a:cubicBezTo>
                      <a:pt x="66" y="57"/>
                      <a:pt x="66" y="57"/>
                      <a:pt x="66" y="58"/>
                    </a:cubicBezTo>
                    <a:cubicBezTo>
                      <a:pt x="67" y="58"/>
                      <a:pt x="66" y="58"/>
                      <a:pt x="67" y="59"/>
                    </a:cubicBezTo>
                    <a:cubicBezTo>
                      <a:pt x="67" y="59"/>
                      <a:pt x="68" y="59"/>
                      <a:pt x="67" y="60"/>
                    </a:cubicBezTo>
                    <a:cubicBezTo>
                      <a:pt x="67" y="61"/>
                      <a:pt x="68" y="61"/>
                      <a:pt x="68" y="61"/>
                    </a:cubicBezTo>
                    <a:cubicBezTo>
                      <a:pt x="68" y="61"/>
                      <a:pt x="69" y="62"/>
                      <a:pt x="69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70" y="62"/>
                      <a:pt x="70" y="62"/>
                      <a:pt x="71" y="62"/>
                    </a:cubicBezTo>
                    <a:cubicBezTo>
                      <a:pt x="71" y="62"/>
                      <a:pt x="71" y="62"/>
                      <a:pt x="72" y="62"/>
                    </a:cubicBezTo>
                    <a:cubicBezTo>
                      <a:pt x="72" y="62"/>
                      <a:pt x="72" y="63"/>
                      <a:pt x="72" y="63"/>
                    </a:cubicBezTo>
                    <a:cubicBezTo>
                      <a:pt x="72" y="63"/>
                      <a:pt x="73" y="63"/>
                      <a:pt x="73" y="63"/>
                    </a:cubicBezTo>
                    <a:cubicBezTo>
                      <a:pt x="74" y="63"/>
                      <a:pt x="74" y="63"/>
                      <a:pt x="75" y="63"/>
                    </a:cubicBezTo>
                    <a:cubicBezTo>
                      <a:pt x="75" y="63"/>
                      <a:pt x="75" y="63"/>
                      <a:pt x="75" y="63"/>
                    </a:cubicBezTo>
                    <a:cubicBezTo>
                      <a:pt x="76" y="63"/>
                      <a:pt x="76" y="64"/>
                      <a:pt x="77" y="64"/>
                    </a:cubicBezTo>
                    <a:cubicBezTo>
                      <a:pt x="71" y="73"/>
                      <a:pt x="62" y="80"/>
                      <a:pt x="52" y="82"/>
                    </a:cubicBezTo>
                    <a:cubicBezTo>
                      <a:pt x="52" y="82"/>
                      <a:pt x="52" y="81"/>
                      <a:pt x="52" y="81"/>
                    </a:cubicBezTo>
                    <a:cubicBezTo>
                      <a:pt x="52" y="80"/>
                      <a:pt x="52" y="79"/>
                      <a:pt x="52" y="79"/>
                    </a:cubicBezTo>
                    <a:cubicBezTo>
                      <a:pt x="52" y="78"/>
                      <a:pt x="52" y="77"/>
                      <a:pt x="51" y="77"/>
                    </a:cubicBezTo>
                    <a:cubicBezTo>
                      <a:pt x="51" y="76"/>
                      <a:pt x="50" y="76"/>
                      <a:pt x="5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8" y="75"/>
                      <a:pt x="46" y="74"/>
                      <a:pt x="46" y="73"/>
                    </a:cubicBezTo>
                    <a:cubicBezTo>
                      <a:pt x="46" y="73"/>
                      <a:pt x="46" y="73"/>
                      <a:pt x="46" y="72"/>
                    </a:cubicBezTo>
                    <a:cubicBezTo>
                      <a:pt x="46" y="72"/>
                      <a:pt x="46" y="72"/>
                      <a:pt x="45" y="72"/>
                    </a:cubicBezTo>
                    <a:lnTo>
                      <a:pt x="45" y="85"/>
                    </a:lnTo>
                    <a:close/>
                    <a:moveTo>
                      <a:pt x="1" y="34"/>
                    </a:moveTo>
                    <a:cubicBezTo>
                      <a:pt x="1" y="35"/>
                      <a:pt x="0" y="36"/>
                      <a:pt x="0" y="36"/>
                    </a:cubicBezTo>
                    <a:cubicBezTo>
                      <a:pt x="0" y="37"/>
                      <a:pt x="0" y="38"/>
                      <a:pt x="0" y="39"/>
                    </a:cubicBezTo>
                    <a:cubicBezTo>
                      <a:pt x="0" y="40"/>
                      <a:pt x="0" y="41"/>
                      <a:pt x="0" y="43"/>
                    </a:cubicBezTo>
                    <a:cubicBezTo>
                      <a:pt x="0" y="44"/>
                      <a:pt x="0" y="46"/>
                      <a:pt x="0" y="47"/>
                    </a:cubicBezTo>
                    <a:cubicBezTo>
                      <a:pt x="0" y="48"/>
                      <a:pt x="0" y="49"/>
                      <a:pt x="0" y="49"/>
                    </a:cubicBezTo>
                    <a:cubicBezTo>
                      <a:pt x="0" y="50"/>
                      <a:pt x="1" y="51"/>
                      <a:pt x="1" y="52"/>
                    </a:cubicBezTo>
                    <a:cubicBezTo>
                      <a:pt x="1" y="52"/>
                      <a:pt x="1" y="53"/>
                      <a:pt x="1" y="54"/>
                    </a:cubicBezTo>
                    <a:cubicBezTo>
                      <a:pt x="2" y="55"/>
                      <a:pt x="2" y="56"/>
                      <a:pt x="2" y="58"/>
                    </a:cubicBezTo>
                    <a:cubicBezTo>
                      <a:pt x="3" y="58"/>
                      <a:pt x="3" y="59"/>
                      <a:pt x="3" y="60"/>
                    </a:cubicBezTo>
                    <a:cubicBezTo>
                      <a:pt x="3" y="60"/>
                      <a:pt x="4" y="61"/>
                      <a:pt x="4" y="61"/>
                    </a:cubicBezTo>
                    <a:cubicBezTo>
                      <a:pt x="4" y="62"/>
                      <a:pt x="4" y="62"/>
                      <a:pt x="5" y="62"/>
                    </a:cubicBezTo>
                    <a:cubicBezTo>
                      <a:pt x="5" y="63"/>
                      <a:pt x="5" y="64"/>
                      <a:pt x="5" y="64"/>
                    </a:cubicBezTo>
                    <a:cubicBezTo>
                      <a:pt x="7" y="66"/>
                      <a:pt x="8" y="68"/>
                      <a:pt x="9" y="69"/>
                    </a:cubicBezTo>
                    <a:cubicBezTo>
                      <a:pt x="10" y="70"/>
                      <a:pt x="10" y="71"/>
                      <a:pt x="11" y="72"/>
                    </a:cubicBezTo>
                    <a:cubicBezTo>
                      <a:pt x="11" y="72"/>
                      <a:pt x="12" y="73"/>
                      <a:pt x="12" y="73"/>
                    </a:cubicBezTo>
                    <a:cubicBezTo>
                      <a:pt x="13" y="74"/>
                      <a:pt x="13" y="74"/>
                      <a:pt x="14" y="74"/>
                    </a:cubicBezTo>
                    <a:cubicBezTo>
                      <a:pt x="16" y="77"/>
                      <a:pt x="19" y="78"/>
                      <a:pt x="21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4" y="82"/>
                      <a:pt x="26" y="82"/>
                      <a:pt x="27" y="83"/>
                    </a:cubicBezTo>
                    <a:cubicBezTo>
                      <a:pt x="27" y="83"/>
                      <a:pt x="28" y="83"/>
                      <a:pt x="29" y="83"/>
                    </a:cubicBezTo>
                    <a:cubicBezTo>
                      <a:pt x="33" y="85"/>
                      <a:pt x="38" y="86"/>
                      <a:pt x="42" y="86"/>
                    </a:cubicBezTo>
                    <a:cubicBezTo>
                      <a:pt x="43" y="86"/>
                      <a:pt x="44" y="86"/>
                      <a:pt x="45" y="85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4" y="70"/>
                      <a:pt x="44" y="69"/>
                      <a:pt x="43" y="68"/>
                    </a:cubicBezTo>
                    <a:cubicBezTo>
                      <a:pt x="43" y="68"/>
                      <a:pt x="43" y="67"/>
                      <a:pt x="42" y="67"/>
                    </a:cubicBezTo>
                    <a:cubicBezTo>
                      <a:pt x="42" y="67"/>
                      <a:pt x="42" y="66"/>
                      <a:pt x="42" y="66"/>
                    </a:cubicBezTo>
                    <a:cubicBezTo>
                      <a:pt x="41" y="66"/>
                      <a:pt x="41" y="65"/>
                      <a:pt x="41" y="65"/>
                    </a:cubicBezTo>
                    <a:cubicBezTo>
                      <a:pt x="41" y="64"/>
                      <a:pt x="42" y="64"/>
                      <a:pt x="42" y="64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1" y="62"/>
                      <a:pt x="42" y="62"/>
                      <a:pt x="42" y="61"/>
                    </a:cubicBezTo>
                    <a:cubicBezTo>
                      <a:pt x="42" y="61"/>
                      <a:pt x="42" y="61"/>
                      <a:pt x="42" y="60"/>
                    </a:cubicBezTo>
                    <a:cubicBezTo>
                      <a:pt x="42" y="60"/>
                      <a:pt x="43" y="60"/>
                      <a:pt x="43" y="60"/>
                    </a:cubicBezTo>
                    <a:cubicBezTo>
                      <a:pt x="43" y="60"/>
                      <a:pt x="43" y="59"/>
                      <a:pt x="43" y="59"/>
                    </a:cubicBezTo>
                    <a:cubicBezTo>
                      <a:pt x="44" y="59"/>
                      <a:pt x="44" y="58"/>
                      <a:pt x="44" y="58"/>
                    </a:cubicBezTo>
                    <a:cubicBezTo>
                      <a:pt x="45" y="58"/>
                      <a:pt x="45" y="56"/>
                      <a:pt x="44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4" y="53"/>
                      <a:pt x="43" y="53"/>
                    </a:cubicBezTo>
                    <a:cubicBezTo>
                      <a:pt x="43" y="53"/>
                      <a:pt x="43" y="54"/>
                      <a:pt x="42" y="54"/>
                    </a:cubicBezTo>
                    <a:cubicBezTo>
                      <a:pt x="42" y="54"/>
                      <a:pt x="42" y="55"/>
                      <a:pt x="42" y="55"/>
                    </a:cubicBezTo>
                    <a:cubicBezTo>
                      <a:pt x="41" y="55"/>
                      <a:pt x="41" y="54"/>
                      <a:pt x="41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39" y="54"/>
                      <a:pt x="39" y="53"/>
                      <a:pt x="39" y="53"/>
                    </a:cubicBezTo>
                    <a:cubicBezTo>
                      <a:pt x="38" y="53"/>
                      <a:pt x="38" y="53"/>
                      <a:pt x="38" y="52"/>
                    </a:cubicBezTo>
                    <a:cubicBezTo>
                      <a:pt x="38" y="52"/>
                      <a:pt x="38" y="52"/>
                      <a:pt x="38" y="51"/>
                    </a:cubicBezTo>
                    <a:cubicBezTo>
                      <a:pt x="37" y="51"/>
                      <a:pt x="37" y="50"/>
                      <a:pt x="36" y="50"/>
                    </a:cubicBezTo>
                    <a:cubicBezTo>
                      <a:pt x="36" y="50"/>
                      <a:pt x="35" y="50"/>
                      <a:pt x="35" y="50"/>
                    </a:cubicBezTo>
                    <a:cubicBezTo>
                      <a:pt x="35" y="49"/>
                      <a:pt x="34" y="49"/>
                      <a:pt x="34" y="49"/>
                    </a:cubicBezTo>
                    <a:cubicBezTo>
                      <a:pt x="34" y="49"/>
                      <a:pt x="34" y="49"/>
                      <a:pt x="33" y="49"/>
                    </a:cubicBezTo>
                    <a:cubicBezTo>
                      <a:pt x="32" y="49"/>
                      <a:pt x="32" y="47"/>
                      <a:pt x="31" y="47"/>
                    </a:cubicBezTo>
                    <a:cubicBezTo>
                      <a:pt x="30" y="47"/>
                      <a:pt x="30" y="48"/>
                      <a:pt x="29" y="48"/>
                    </a:cubicBezTo>
                    <a:cubicBezTo>
                      <a:pt x="29" y="48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6" y="46"/>
                    </a:cubicBezTo>
                    <a:cubicBezTo>
                      <a:pt x="26" y="46"/>
                      <a:pt x="25" y="46"/>
                      <a:pt x="25" y="46"/>
                    </a:cubicBezTo>
                    <a:cubicBezTo>
                      <a:pt x="25" y="46"/>
                      <a:pt x="25" y="46"/>
                      <a:pt x="24" y="46"/>
                    </a:cubicBezTo>
                    <a:cubicBezTo>
                      <a:pt x="24" y="45"/>
                      <a:pt x="24" y="45"/>
                      <a:pt x="23" y="45"/>
                    </a:cubicBezTo>
                    <a:cubicBezTo>
                      <a:pt x="23" y="45"/>
                      <a:pt x="23" y="44"/>
                      <a:pt x="23" y="44"/>
                    </a:cubicBezTo>
                    <a:cubicBezTo>
                      <a:pt x="23" y="44"/>
                      <a:pt x="23" y="43"/>
                      <a:pt x="23" y="43"/>
                    </a:cubicBezTo>
                    <a:cubicBezTo>
                      <a:pt x="23" y="42"/>
                      <a:pt x="22" y="41"/>
                      <a:pt x="22" y="40"/>
                    </a:cubicBezTo>
                    <a:cubicBezTo>
                      <a:pt x="21" y="40"/>
                      <a:pt x="21" y="40"/>
                      <a:pt x="21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0" y="38"/>
                      <a:pt x="20" y="38"/>
                      <a:pt x="20" y="37"/>
                    </a:cubicBezTo>
                    <a:cubicBezTo>
                      <a:pt x="19" y="37"/>
                      <a:pt x="19" y="37"/>
                      <a:pt x="19" y="36"/>
                    </a:cubicBezTo>
                    <a:cubicBezTo>
                      <a:pt x="19" y="36"/>
                      <a:pt x="19" y="35"/>
                      <a:pt x="19" y="35"/>
                    </a:cubicBezTo>
                    <a:cubicBezTo>
                      <a:pt x="19" y="34"/>
                      <a:pt x="17" y="34"/>
                      <a:pt x="18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40"/>
                      <a:pt x="19" y="40"/>
                    </a:cubicBezTo>
                    <a:cubicBezTo>
                      <a:pt x="20" y="40"/>
                      <a:pt x="20" y="41"/>
                      <a:pt x="20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41"/>
                      <a:pt x="18" y="40"/>
                      <a:pt x="18" y="40"/>
                    </a:cubicBezTo>
                    <a:cubicBezTo>
                      <a:pt x="18" y="40"/>
                      <a:pt x="18" y="39"/>
                      <a:pt x="18" y="39"/>
                    </a:cubicBezTo>
                    <a:cubicBezTo>
                      <a:pt x="18" y="38"/>
                      <a:pt x="17" y="38"/>
                      <a:pt x="17" y="38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6" y="35"/>
                      <a:pt x="16" y="35"/>
                      <a:pt x="16" y="34"/>
                    </a:cubicBezTo>
                    <a:cubicBezTo>
                      <a:pt x="16" y="34"/>
                      <a:pt x="16" y="33"/>
                      <a:pt x="16" y="33"/>
                    </a:cubicBezTo>
                    <a:cubicBezTo>
                      <a:pt x="16" y="33"/>
                      <a:pt x="16" y="32"/>
                      <a:pt x="15" y="32"/>
                    </a:cubicBezTo>
                    <a:cubicBezTo>
                      <a:pt x="15" y="32"/>
                      <a:pt x="15" y="32"/>
                      <a:pt x="14" y="32"/>
                    </a:cubicBezTo>
                    <a:cubicBezTo>
                      <a:pt x="14" y="31"/>
                      <a:pt x="14" y="31"/>
                      <a:pt x="14" y="30"/>
                    </a:cubicBezTo>
                    <a:cubicBezTo>
                      <a:pt x="14" y="30"/>
                      <a:pt x="14" y="29"/>
                      <a:pt x="14" y="29"/>
                    </a:cubicBezTo>
                    <a:cubicBezTo>
                      <a:pt x="14" y="28"/>
                      <a:pt x="14" y="27"/>
                      <a:pt x="14" y="27"/>
                    </a:cubicBezTo>
                    <a:cubicBezTo>
                      <a:pt x="14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4"/>
                      <a:pt x="16" y="24"/>
                      <a:pt x="17" y="23"/>
                    </a:cubicBezTo>
                    <a:cubicBezTo>
                      <a:pt x="17" y="22"/>
                      <a:pt x="18" y="22"/>
                      <a:pt x="18" y="21"/>
                    </a:cubicBezTo>
                    <a:cubicBezTo>
                      <a:pt x="18" y="21"/>
                      <a:pt x="19" y="20"/>
                      <a:pt x="19" y="20"/>
                    </a:cubicBezTo>
                    <a:cubicBezTo>
                      <a:pt x="19" y="19"/>
                      <a:pt x="18" y="19"/>
                      <a:pt x="18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9" y="17"/>
                      <a:pt x="18" y="16"/>
                      <a:pt x="18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8" y="15"/>
                      <a:pt x="18" y="15"/>
                    </a:cubicBezTo>
                    <a:cubicBezTo>
                      <a:pt x="17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7" y="11"/>
                    </a:cubicBezTo>
                    <a:cubicBezTo>
                      <a:pt x="22" y="7"/>
                      <a:pt x="29" y="4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4"/>
                      <a:pt x="36" y="4"/>
                    </a:cubicBezTo>
                    <a:cubicBezTo>
                      <a:pt x="36" y="3"/>
                      <a:pt x="36" y="4"/>
                      <a:pt x="37" y="4"/>
                    </a:cubicBezTo>
                    <a:cubicBezTo>
                      <a:pt x="37" y="4"/>
                      <a:pt x="38" y="3"/>
                      <a:pt x="38" y="3"/>
                    </a:cubicBezTo>
                    <a:cubicBezTo>
                      <a:pt x="39" y="4"/>
                      <a:pt x="40" y="4"/>
                      <a:pt x="41" y="4"/>
                    </a:cubicBezTo>
                    <a:cubicBezTo>
                      <a:pt x="41" y="4"/>
                      <a:pt x="41" y="4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4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7" y="0"/>
                      <a:pt x="33" y="1"/>
                      <a:pt x="29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4" y="4"/>
                      <a:pt x="24" y="5"/>
                      <a:pt x="23" y="5"/>
                    </a:cubicBezTo>
                    <a:cubicBezTo>
                      <a:pt x="22" y="5"/>
                      <a:pt x="22" y="6"/>
                      <a:pt x="21" y="6"/>
                    </a:cubicBezTo>
                    <a:cubicBezTo>
                      <a:pt x="19" y="7"/>
                      <a:pt x="17" y="9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2"/>
                      <a:pt x="13" y="12"/>
                      <a:pt x="12" y="13"/>
                    </a:cubicBezTo>
                    <a:cubicBezTo>
                      <a:pt x="12" y="13"/>
                      <a:pt x="11" y="14"/>
                      <a:pt x="11" y="14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8" y="18"/>
                      <a:pt x="7" y="20"/>
                      <a:pt x="5" y="22"/>
                    </a:cubicBezTo>
                    <a:cubicBezTo>
                      <a:pt x="5" y="22"/>
                      <a:pt x="5" y="23"/>
                      <a:pt x="5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3" y="26"/>
                      <a:pt x="3" y="27"/>
                    </a:cubicBezTo>
                    <a:cubicBezTo>
                      <a:pt x="3" y="28"/>
                      <a:pt x="3" y="28"/>
                      <a:pt x="2" y="28"/>
                    </a:cubicBezTo>
                    <a:cubicBezTo>
                      <a:pt x="2" y="30"/>
                      <a:pt x="2" y="31"/>
                      <a:pt x="1" y="32"/>
                    </a:cubicBezTo>
                    <a:cubicBezTo>
                      <a:pt x="1" y="33"/>
                      <a:pt x="1" y="34"/>
                      <a:pt x="1" y="34"/>
                    </a:cubicBezTo>
                    <a:close/>
                    <a:moveTo>
                      <a:pt x="45" y="34"/>
                    </a:move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5" y="54"/>
                      <a:pt x="44" y="53"/>
                      <a:pt x="44" y="53"/>
                    </a:cubicBezTo>
                    <a:cubicBezTo>
                      <a:pt x="43" y="53"/>
                      <a:pt x="42" y="53"/>
                      <a:pt x="41" y="53"/>
                    </a:cubicBezTo>
                    <a:cubicBezTo>
                      <a:pt x="41" y="53"/>
                      <a:pt x="40" y="52"/>
                      <a:pt x="40" y="51"/>
                    </a:cubicBezTo>
                    <a:cubicBezTo>
                      <a:pt x="40" y="51"/>
                      <a:pt x="40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8"/>
                      <a:pt x="40" y="48"/>
                      <a:pt x="39" y="47"/>
                    </a:cubicBezTo>
                    <a:cubicBezTo>
                      <a:pt x="38" y="47"/>
                      <a:pt x="37" y="48"/>
                      <a:pt x="36" y="47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7" y="46"/>
                      <a:pt x="36" y="46"/>
                      <a:pt x="37" y="46"/>
                    </a:cubicBezTo>
                    <a:cubicBezTo>
                      <a:pt x="37" y="46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4"/>
                    </a:cubicBezTo>
                    <a:cubicBezTo>
                      <a:pt x="37" y="44"/>
                      <a:pt x="38" y="44"/>
                      <a:pt x="38" y="44"/>
                    </a:cubicBezTo>
                    <a:cubicBezTo>
                      <a:pt x="38" y="43"/>
                      <a:pt x="38" y="43"/>
                      <a:pt x="37" y="43"/>
                    </a:cubicBezTo>
                    <a:cubicBezTo>
                      <a:pt x="37" y="43"/>
                      <a:pt x="36" y="43"/>
                      <a:pt x="36" y="43"/>
                    </a:cubicBezTo>
                    <a:cubicBezTo>
                      <a:pt x="35" y="43"/>
                      <a:pt x="35" y="45"/>
                      <a:pt x="34" y="45"/>
                    </a:cubicBezTo>
                    <a:cubicBezTo>
                      <a:pt x="34" y="45"/>
                      <a:pt x="33" y="45"/>
                      <a:pt x="33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1" y="45"/>
                      <a:pt x="31" y="45"/>
                      <a:pt x="30" y="45"/>
                    </a:cubicBezTo>
                    <a:cubicBezTo>
                      <a:pt x="30" y="45"/>
                      <a:pt x="30" y="43"/>
                      <a:pt x="30" y="43"/>
                    </a:cubicBezTo>
                    <a:cubicBezTo>
                      <a:pt x="29" y="42"/>
                      <a:pt x="30" y="41"/>
                      <a:pt x="30" y="40"/>
                    </a:cubicBezTo>
                    <a:cubicBezTo>
                      <a:pt x="30" y="40"/>
                      <a:pt x="30" y="39"/>
                      <a:pt x="30" y="39"/>
                    </a:cubicBezTo>
                    <a:cubicBezTo>
                      <a:pt x="31" y="39"/>
                      <a:pt x="30" y="38"/>
                      <a:pt x="31" y="38"/>
                    </a:cubicBezTo>
                    <a:cubicBezTo>
                      <a:pt x="31" y="37"/>
                      <a:pt x="32" y="37"/>
                      <a:pt x="32" y="37"/>
                    </a:cubicBezTo>
                    <a:cubicBezTo>
                      <a:pt x="33" y="36"/>
                      <a:pt x="33" y="36"/>
                      <a:pt x="34" y="36"/>
                    </a:cubicBezTo>
                    <a:cubicBezTo>
                      <a:pt x="35" y="36"/>
                      <a:pt x="35" y="36"/>
                      <a:pt x="3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7" y="36"/>
                      <a:pt x="37" y="36"/>
                      <a:pt x="38" y="35"/>
                    </a:cubicBezTo>
                    <a:cubicBezTo>
                      <a:pt x="39" y="35"/>
                      <a:pt x="39" y="35"/>
                      <a:pt x="40" y="35"/>
                    </a:cubicBezTo>
                    <a:cubicBezTo>
                      <a:pt x="40" y="35"/>
                      <a:pt x="41" y="36"/>
                      <a:pt x="41" y="36"/>
                    </a:cubicBezTo>
                    <a:cubicBezTo>
                      <a:pt x="41" y="36"/>
                      <a:pt x="42" y="35"/>
                      <a:pt x="42" y="36"/>
                    </a:cubicBezTo>
                    <a:cubicBezTo>
                      <a:pt x="42" y="36"/>
                      <a:pt x="43" y="36"/>
                      <a:pt x="43" y="36"/>
                    </a:cubicBezTo>
                    <a:cubicBezTo>
                      <a:pt x="43" y="37"/>
                      <a:pt x="42" y="37"/>
                      <a:pt x="43" y="38"/>
                    </a:cubicBezTo>
                    <a:cubicBezTo>
                      <a:pt x="43" y="38"/>
                      <a:pt x="44" y="38"/>
                      <a:pt x="44" y="38"/>
                    </a:cubicBezTo>
                    <a:cubicBezTo>
                      <a:pt x="45" y="38"/>
                      <a:pt x="44" y="38"/>
                      <a:pt x="44" y="37"/>
                    </a:cubicBezTo>
                    <a:cubicBezTo>
                      <a:pt x="44" y="37"/>
                      <a:pt x="44" y="37"/>
                      <a:pt x="44" y="36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5"/>
                      <a:pt x="45" y="34"/>
                      <a:pt x="45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1" name="îṣḻíḑé"/>
              <p:cNvSpPr/>
              <p:nvPr/>
            </p:nvSpPr>
            <p:spPr bwMode="auto">
              <a:xfrm>
                <a:off x="2569358" y="2646188"/>
                <a:ext cx="137246" cy="388456"/>
              </a:xfrm>
              <a:custGeom>
                <a:avLst/>
                <a:gdLst>
                  <a:gd name="T0" fmla="*/ 4 w 31"/>
                  <a:gd name="T1" fmla="*/ 11 h 88"/>
                  <a:gd name="T2" fmla="*/ 1 w 31"/>
                  <a:gd name="T3" fmla="*/ 22 h 88"/>
                  <a:gd name="T4" fmla="*/ 3 w 31"/>
                  <a:gd name="T5" fmla="*/ 31 h 88"/>
                  <a:gd name="T6" fmla="*/ 11 w 31"/>
                  <a:gd name="T7" fmla="*/ 40 h 88"/>
                  <a:gd name="T8" fmla="*/ 11 w 31"/>
                  <a:gd name="T9" fmla="*/ 88 h 88"/>
                  <a:gd name="T10" fmla="*/ 20 w 31"/>
                  <a:gd name="T11" fmla="*/ 88 h 88"/>
                  <a:gd name="T12" fmla="*/ 20 w 31"/>
                  <a:gd name="T13" fmla="*/ 40 h 88"/>
                  <a:gd name="T14" fmla="*/ 28 w 31"/>
                  <a:gd name="T15" fmla="*/ 31 h 88"/>
                  <a:gd name="T16" fmla="*/ 30 w 31"/>
                  <a:gd name="T17" fmla="*/ 22 h 88"/>
                  <a:gd name="T18" fmla="*/ 27 w 31"/>
                  <a:gd name="T19" fmla="*/ 11 h 88"/>
                  <a:gd name="T20" fmla="*/ 20 w 31"/>
                  <a:gd name="T21" fmla="*/ 0 h 88"/>
                  <a:gd name="T22" fmla="*/ 23 w 31"/>
                  <a:gd name="T23" fmla="*/ 21 h 88"/>
                  <a:gd name="T24" fmla="*/ 20 w 31"/>
                  <a:gd name="T25" fmla="*/ 21 h 88"/>
                  <a:gd name="T26" fmla="*/ 18 w 31"/>
                  <a:gd name="T27" fmla="*/ 0 h 88"/>
                  <a:gd name="T28" fmla="*/ 15 w 31"/>
                  <a:gd name="T29" fmla="*/ 0 h 88"/>
                  <a:gd name="T30" fmla="*/ 13 w 31"/>
                  <a:gd name="T31" fmla="*/ 0 h 88"/>
                  <a:gd name="T32" fmla="*/ 11 w 31"/>
                  <a:gd name="T33" fmla="*/ 21 h 88"/>
                  <a:gd name="T34" fmla="*/ 8 w 31"/>
                  <a:gd name="T35" fmla="*/ 21 h 88"/>
                  <a:gd name="T36" fmla="*/ 10 w 31"/>
                  <a:gd name="T37" fmla="*/ 0 h 88"/>
                  <a:gd name="T38" fmla="*/ 4 w 31"/>
                  <a:gd name="T39" fmla="*/ 1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" h="88">
                    <a:moveTo>
                      <a:pt x="4" y="11"/>
                    </a:moveTo>
                    <a:cubicBezTo>
                      <a:pt x="2" y="14"/>
                      <a:pt x="1" y="18"/>
                      <a:pt x="1" y="22"/>
                    </a:cubicBezTo>
                    <a:cubicBezTo>
                      <a:pt x="0" y="25"/>
                      <a:pt x="1" y="28"/>
                      <a:pt x="3" y="31"/>
                    </a:cubicBezTo>
                    <a:cubicBezTo>
                      <a:pt x="4" y="34"/>
                      <a:pt x="8" y="38"/>
                      <a:pt x="11" y="40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3" y="38"/>
                      <a:pt x="26" y="34"/>
                      <a:pt x="28" y="31"/>
                    </a:cubicBezTo>
                    <a:cubicBezTo>
                      <a:pt x="30" y="28"/>
                      <a:pt x="31" y="25"/>
                      <a:pt x="30" y="22"/>
                    </a:cubicBezTo>
                    <a:cubicBezTo>
                      <a:pt x="30" y="18"/>
                      <a:pt x="28" y="14"/>
                      <a:pt x="27" y="11"/>
                    </a:cubicBezTo>
                    <a:cubicBezTo>
                      <a:pt x="26" y="8"/>
                      <a:pt x="24" y="1"/>
                      <a:pt x="20" y="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5" y="8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2" name="ïṥḷíḑê"/>
              <p:cNvSpPr/>
              <p:nvPr/>
            </p:nvSpPr>
            <p:spPr bwMode="auto">
              <a:xfrm>
                <a:off x="2745817" y="2636385"/>
                <a:ext cx="140922" cy="398259"/>
              </a:xfrm>
              <a:custGeom>
                <a:avLst/>
                <a:gdLst>
                  <a:gd name="T0" fmla="*/ 20 w 32"/>
                  <a:gd name="T1" fmla="*/ 90 h 90"/>
                  <a:gd name="T2" fmla="*/ 20 w 32"/>
                  <a:gd name="T3" fmla="*/ 43 h 90"/>
                  <a:gd name="T4" fmla="*/ 32 w 32"/>
                  <a:gd name="T5" fmla="*/ 24 h 90"/>
                  <a:gd name="T6" fmla="*/ 16 w 32"/>
                  <a:gd name="T7" fmla="*/ 0 h 90"/>
                  <a:gd name="T8" fmla="*/ 0 w 32"/>
                  <a:gd name="T9" fmla="*/ 24 h 90"/>
                  <a:gd name="T10" fmla="*/ 12 w 32"/>
                  <a:gd name="T11" fmla="*/ 43 h 90"/>
                  <a:gd name="T12" fmla="*/ 12 w 32"/>
                  <a:gd name="T13" fmla="*/ 90 h 90"/>
                  <a:gd name="T14" fmla="*/ 20 w 32"/>
                  <a:gd name="T15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90">
                    <a:moveTo>
                      <a:pt x="20" y="90"/>
                    </a:moveTo>
                    <a:cubicBezTo>
                      <a:pt x="20" y="43"/>
                      <a:pt x="20" y="43"/>
                      <a:pt x="20" y="43"/>
                    </a:cubicBezTo>
                    <a:cubicBezTo>
                      <a:pt x="27" y="41"/>
                      <a:pt x="32" y="33"/>
                      <a:pt x="32" y="24"/>
                    </a:cubicBezTo>
                    <a:cubicBezTo>
                      <a:pt x="32" y="14"/>
                      <a:pt x="25" y="0"/>
                      <a:pt x="16" y="0"/>
                    </a:cubicBezTo>
                    <a:cubicBezTo>
                      <a:pt x="7" y="0"/>
                      <a:pt x="0" y="14"/>
                      <a:pt x="0" y="24"/>
                    </a:cubicBezTo>
                    <a:cubicBezTo>
                      <a:pt x="0" y="33"/>
                      <a:pt x="5" y="41"/>
                      <a:pt x="12" y="43"/>
                    </a:cubicBezTo>
                    <a:cubicBezTo>
                      <a:pt x="12" y="90"/>
                      <a:pt x="12" y="90"/>
                      <a:pt x="12" y="90"/>
                    </a:cubicBezTo>
                    <a:lnTo>
                      <a:pt x="20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3" name="íṡľiďè"/>
              <p:cNvSpPr/>
              <p:nvPr/>
            </p:nvSpPr>
            <p:spPr bwMode="auto">
              <a:xfrm>
                <a:off x="2896543" y="3078759"/>
                <a:ext cx="162980" cy="167882"/>
              </a:xfrm>
              <a:custGeom>
                <a:avLst/>
                <a:gdLst>
                  <a:gd name="T0" fmla="*/ 8 w 37"/>
                  <a:gd name="T1" fmla="*/ 35 h 38"/>
                  <a:gd name="T2" fmla="*/ 18 w 37"/>
                  <a:gd name="T3" fmla="*/ 38 h 38"/>
                  <a:gd name="T4" fmla="*/ 37 w 37"/>
                  <a:gd name="T5" fmla="*/ 19 h 38"/>
                  <a:gd name="T6" fmla="*/ 18 w 37"/>
                  <a:gd name="T7" fmla="*/ 0 h 38"/>
                  <a:gd name="T8" fmla="*/ 0 w 37"/>
                  <a:gd name="T9" fmla="*/ 17 h 38"/>
                  <a:gd name="T10" fmla="*/ 18 w 37"/>
                  <a:gd name="T11" fmla="*/ 17 h 38"/>
                  <a:gd name="T12" fmla="*/ 24 w 37"/>
                  <a:gd name="T13" fmla="*/ 17 h 38"/>
                  <a:gd name="T14" fmla="*/ 20 w 37"/>
                  <a:gd name="T15" fmla="*/ 21 h 38"/>
                  <a:gd name="T16" fmla="*/ 8 w 37"/>
                  <a:gd name="T17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38">
                    <a:moveTo>
                      <a:pt x="8" y="35"/>
                    </a:moveTo>
                    <a:cubicBezTo>
                      <a:pt x="11" y="37"/>
                      <a:pt x="14" y="38"/>
                      <a:pt x="18" y="38"/>
                    </a:cubicBezTo>
                    <a:cubicBezTo>
                      <a:pt x="29" y="38"/>
                      <a:pt x="37" y="30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ubicBezTo>
                      <a:pt x="9" y="0"/>
                      <a:pt x="1" y="7"/>
                      <a:pt x="0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0" y="21"/>
                      <a:pt x="20" y="21"/>
                      <a:pt x="20" y="21"/>
                    </a:cubicBezTo>
                    <a:lnTo>
                      <a:pt x="8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4" name="îṩļîḓé"/>
              <p:cNvSpPr/>
              <p:nvPr/>
            </p:nvSpPr>
            <p:spPr bwMode="auto">
              <a:xfrm>
                <a:off x="2635530" y="3162087"/>
                <a:ext cx="340665" cy="322284"/>
              </a:xfrm>
              <a:custGeom>
                <a:avLst/>
                <a:gdLst>
                  <a:gd name="T0" fmla="*/ 34 w 77"/>
                  <a:gd name="T1" fmla="*/ 39 h 73"/>
                  <a:gd name="T2" fmla="*/ 34 w 77"/>
                  <a:gd name="T3" fmla="*/ 41 h 73"/>
                  <a:gd name="T4" fmla="*/ 34 w 77"/>
                  <a:gd name="T5" fmla="*/ 43 h 73"/>
                  <a:gd name="T6" fmla="*/ 34 w 77"/>
                  <a:gd name="T7" fmla="*/ 67 h 73"/>
                  <a:gd name="T8" fmla="*/ 25 w 77"/>
                  <a:gd name="T9" fmla="*/ 73 h 73"/>
                  <a:gd name="T10" fmla="*/ 51 w 77"/>
                  <a:gd name="T11" fmla="*/ 73 h 73"/>
                  <a:gd name="T12" fmla="*/ 43 w 77"/>
                  <a:gd name="T13" fmla="*/ 67 h 73"/>
                  <a:gd name="T14" fmla="*/ 43 w 77"/>
                  <a:gd name="T15" fmla="*/ 43 h 73"/>
                  <a:gd name="T16" fmla="*/ 43 w 77"/>
                  <a:gd name="T17" fmla="*/ 41 h 73"/>
                  <a:gd name="T18" fmla="*/ 43 w 77"/>
                  <a:gd name="T19" fmla="*/ 39 h 73"/>
                  <a:gd name="T20" fmla="*/ 65 w 77"/>
                  <a:gd name="T21" fmla="*/ 14 h 73"/>
                  <a:gd name="T22" fmla="*/ 77 w 77"/>
                  <a:gd name="T23" fmla="*/ 0 h 73"/>
                  <a:gd name="T24" fmla="*/ 58 w 77"/>
                  <a:gd name="T25" fmla="*/ 0 h 73"/>
                  <a:gd name="T26" fmla="*/ 0 w 77"/>
                  <a:gd name="T27" fmla="*/ 0 h 73"/>
                  <a:gd name="T28" fmla="*/ 34 w 77"/>
                  <a:gd name="T29" fmla="*/ 3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7" h="73">
                    <a:moveTo>
                      <a:pt x="34" y="39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29" y="68"/>
                      <a:pt x="25" y="70"/>
                      <a:pt x="25" y="73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0"/>
                      <a:pt x="47" y="68"/>
                      <a:pt x="43" y="67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5" name="i$ḷïďê"/>
              <p:cNvSpPr/>
              <p:nvPr/>
            </p:nvSpPr>
            <p:spPr bwMode="auto">
              <a:xfrm>
                <a:off x="4879261" y="892623"/>
                <a:ext cx="366398" cy="93131"/>
              </a:xfrm>
              <a:custGeom>
                <a:avLst/>
                <a:gdLst>
                  <a:gd name="T0" fmla="*/ 198 w 299"/>
                  <a:gd name="T1" fmla="*/ 39 h 76"/>
                  <a:gd name="T2" fmla="*/ 104 w 299"/>
                  <a:gd name="T3" fmla="*/ 39 h 76"/>
                  <a:gd name="T4" fmla="*/ 104 w 299"/>
                  <a:gd name="T5" fmla="*/ 0 h 76"/>
                  <a:gd name="T6" fmla="*/ 0 w 299"/>
                  <a:gd name="T7" fmla="*/ 0 h 76"/>
                  <a:gd name="T8" fmla="*/ 0 w 299"/>
                  <a:gd name="T9" fmla="*/ 76 h 76"/>
                  <a:gd name="T10" fmla="*/ 299 w 299"/>
                  <a:gd name="T11" fmla="*/ 76 h 76"/>
                  <a:gd name="T12" fmla="*/ 299 w 299"/>
                  <a:gd name="T13" fmla="*/ 0 h 76"/>
                  <a:gd name="T14" fmla="*/ 198 w 299"/>
                  <a:gd name="T15" fmla="*/ 0 h 76"/>
                  <a:gd name="T16" fmla="*/ 198 w 299"/>
                  <a:gd name="T17" fmla="*/ 3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76">
                    <a:moveTo>
                      <a:pt x="198" y="39"/>
                    </a:moveTo>
                    <a:lnTo>
                      <a:pt x="104" y="39"/>
                    </a:lnTo>
                    <a:lnTo>
                      <a:pt x="104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299" y="76"/>
                    </a:lnTo>
                    <a:lnTo>
                      <a:pt x="299" y="0"/>
                    </a:lnTo>
                    <a:lnTo>
                      <a:pt x="198" y="0"/>
                    </a:lnTo>
                    <a:lnTo>
                      <a:pt x="198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6" name="îṥḻiďê"/>
              <p:cNvSpPr/>
              <p:nvPr/>
            </p:nvSpPr>
            <p:spPr bwMode="auto">
              <a:xfrm>
                <a:off x="5028761" y="892623"/>
                <a:ext cx="71074" cy="2573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7" name="iş1iḍe"/>
              <p:cNvSpPr/>
              <p:nvPr/>
            </p:nvSpPr>
            <p:spPr bwMode="auto">
              <a:xfrm>
                <a:off x="4879261" y="675725"/>
                <a:ext cx="366398" cy="194841"/>
              </a:xfrm>
              <a:custGeom>
                <a:avLst/>
                <a:gdLst>
                  <a:gd name="T0" fmla="*/ 223 w 299"/>
                  <a:gd name="T1" fmla="*/ 0 h 159"/>
                  <a:gd name="T2" fmla="*/ 151 w 299"/>
                  <a:gd name="T3" fmla="*/ 0 h 159"/>
                  <a:gd name="T4" fmla="*/ 151 w 299"/>
                  <a:gd name="T5" fmla="*/ 29 h 159"/>
                  <a:gd name="T6" fmla="*/ 198 w 299"/>
                  <a:gd name="T7" fmla="*/ 29 h 159"/>
                  <a:gd name="T8" fmla="*/ 198 w 299"/>
                  <a:gd name="T9" fmla="*/ 58 h 159"/>
                  <a:gd name="T10" fmla="*/ 151 w 299"/>
                  <a:gd name="T11" fmla="*/ 58 h 159"/>
                  <a:gd name="T12" fmla="*/ 151 w 299"/>
                  <a:gd name="T13" fmla="*/ 159 h 159"/>
                  <a:gd name="T14" fmla="*/ 198 w 299"/>
                  <a:gd name="T15" fmla="*/ 159 h 159"/>
                  <a:gd name="T16" fmla="*/ 299 w 299"/>
                  <a:gd name="T17" fmla="*/ 159 h 159"/>
                  <a:gd name="T18" fmla="*/ 299 w 299"/>
                  <a:gd name="T19" fmla="*/ 58 h 159"/>
                  <a:gd name="T20" fmla="*/ 223 w 299"/>
                  <a:gd name="T21" fmla="*/ 58 h 159"/>
                  <a:gd name="T22" fmla="*/ 223 w 299"/>
                  <a:gd name="T23" fmla="*/ 0 h 159"/>
                  <a:gd name="T24" fmla="*/ 151 w 299"/>
                  <a:gd name="T25" fmla="*/ 0 h 159"/>
                  <a:gd name="T26" fmla="*/ 79 w 299"/>
                  <a:gd name="T27" fmla="*/ 0 h 159"/>
                  <a:gd name="T28" fmla="*/ 79 w 299"/>
                  <a:gd name="T29" fmla="*/ 58 h 159"/>
                  <a:gd name="T30" fmla="*/ 0 w 299"/>
                  <a:gd name="T31" fmla="*/ 58 h 159"/>
                  <a:gd name="T32" fmla="*/ 0 w 299"/>
                  <a:gd name="T33" fmla="*/ 159 h 159"/>
                  <a:gd name="T34" fmla="*/ 104 w 299"/>
                  <a:gd name="T35" fmla="*/ 159 h 159"/>
                  <a:gd name="T36" fmla="*/ 151 w 299"/>
                  <a:gd name="T37" fmla="*/ 159 h 159"/>
                  <a:gd name="T38" fmla="*/ 151 w 299"/>
                  <a:gd name="T39" fmla="*/ 58 h 159"/>
                  <a:gd name="T40" fmla="*/ 104 w 299"/>
                  <a:gd name="T41" fmla="*/ 58 h 159"/>
                  <a:gd name="T42" fmla="*/ 104 w 299"/>
                  <a:gd name="T43" fmla="*/ 58 h 159"/>
                  <a:gd name="T44" fmla="*/ 104 w 299"/>
                  <a:gd name="T45" fmla="*/ 29 h 159"/>
                  <a:gd name="T46" fmla="*/ 151 w 299"/>
                  <a:gd name="T47" fmla="*/ 29 h 159"/>
                  <a:gd name="T48" fmla="*/ 151 w 299"/>
                  <a:gd name="T4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9" h="159">
                    <a:moveTo>
                      <a:pt x="223" y="0"/>
                    </a:moveTo>
                    <a:lnTo>
                      <a:pt x="151" y="0"/>
                    </a:lnTo>
                    <a:lnTo>
                      <a:pt x="151" y="29"/>
                    </a:lnTo>
                    <a:lnTo>
                      <a:pt x="198" y="29"/>
                    </a:lnTo>
                    <a:lnTo>
                      <a:pt x="198" y="58"/>
                    </a:lnTo>
                    <a:lnTo>
                      <a:pt x="151" y="58"/>
                    </a:lnTo>
                    <a:lnTo>
                      <a:pt x="151" y="159"/>
                    </a:lnTo>
                    <a:lnTo>
                      <a:pt x="198" y="159"/>
                    </a:lnTo>
                    <a:lnTo>
                      <a:pt x="299" y="159"/>
                    </a:lnTo>
                    <a:lnTo>
                      <a:pt x="299" y="58"/>
                    </a:lnTo>
                    <a:lnTo>
                      <a:pt x="223" y="58"/>
                    </a:lnTo>
                    <a:lnTo>
                      <a:pt x="223" y="0"/>
                    </a:lnTo>
                    <a:close/>
                    <a:moveTo>
                      <a:pt x="151" y="0"/>
                    </a:moveTo>
                    <a:lnTo>
                      <a:pt x="79" y="0"/>
                    </a:lnTo>
                    <a:lnTo>
                      <a:pt x="79" y="58"/>
                    </a:lnTo>
                    <a:lnTo>
                      <a:pt x="0" y="58"/>
                    </a:lnTo>
                    <a:lnTo>
                      <a:pt x="0" y="159"/>
                    </a:lnTo>
                    <a:lnTo>
                      <a:pt x="104" y="159"/>
                    </a:lnTo>
                    <a:lnTo>
                      <a:pt x="151" y="159"/>
                    </a:lnTo>
                    <a:lnTo>
                      <a:pt x="151" y="58"/>
                    </a:lnTo>
                    <a:lnTo>
                      <a:pt x="104" y="58"/>
                    </a:lnTo>
                    <a:lnTo>
                      <a:pt x="104" y="58"/>
                    </a:lnTo>
                    <a:lnTo>
                      <a:pt x="104" y="29"/>
                    </a:lnTo>
                    <a:lnTo>
                      <a:pt x="151" y="29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8" name="iS1íḑé"/>
              <p:cNvSpPr/>
              <p:nvPr/>
            </p:nvSpPr>
            <p:spPr bwMode="auto">
              <a:xfrm>
                <a:off x="2908797" y="1272501"/>
                <a:ext cx="371300" cy="379878"/>
              </a:xfrm>
              <a:custGeom>
                <a:avLst/>
                <a:gdLst>
                  <a:gd name="T0" fmla="*/ 42 w 84"/>
                  <a:gd name="T1" fmla="*/ 0 h 86"/>
                  <a:gd name="T2" fmla="*/ 33 w 84"/>
                  <a:gd name="T3" fmla="*/ 18 h 86"/>
                  <a:gd name="T4" fmla="*/ 33 w 84"/>
                  <a:gd name="T5" fmla="*/ 32 h 86"/>
                  <a:gd name="T6" fmla="*/ 0 w 84"/>
                  <a:gd name="T7" fmla="*/ 46 h 86"/>
                  <a:gd name="T8" fmla="*/ 0 w 84"/>
                  <a:gd name="T9" fmla="*/ 55 h 86"/>
                  <a:gd name="T10" fmla="*/ 33 w 84"/>
                  <a:gd name="T11" fmla="*/ 48 h 86"/>
                  <a:gd name="T12" fmla="*/ 33 w 84"/>
                  <a:gd name="T13" fmla="*/ 67 h 86"/>
                  <a:gd name="T14" fmla="*/ 19 w 84"/>
                  <a:gd name="T15" fmla="*/ 77 h 86"/>
                  <a:gd name="T16" fmla="*/ 19 w 84"/>
                  <a:gd name="T17" fmla="*/ 86 h 86"/>
                  <a:gd name="T18" fmla="*/ 42 w 84"/>
                  <a:gd name="T19" fmla="*/ 78 h 86"/>
                  <a:gd name="T20" fmla="*/ 65 w 84"/>
                  <a:gd name="T21" fmla="*/ 86 h 86"/>
                  <a:gd name="T22" fmla="*/ 65 w 84"/>
                  <a:gd name="T23" fmla="*/ 77 h 86"/>
                  <a:gd name="T24" fmla="*/ 52 w 84"/>
                  <a:gd name="T25" fmla="*/ 67 h 86"/>
                  <a:gd name="T26" fmla="*/ 52 w 84"/>
                  <a:gd name="T27" fmla="*/ 48 h 86"/>
                  <a:gd name="T28" fmla="*/ 84 w 84"/>
                  <a:gd name="T29" fmla="*/ 55 h 86"/>
                  <a:gd name="T30" fmla="*/ 84 w 84"/>
                  <a:gd name="T31" fmla="*/ 46 h 86"/>
                  <a:gd name="T32" fmla="*/ 52 w 84"/>
                  <a:gd name="T33" fmla="*/ 32 h 86"/>
                  <a:gd name="T34" fmla="*/ 52 w 84"/>
                  <a:gd name="T35" fmla="*/ 18 h 86"/>
                  <a:gd name="T36" fmla="*/ 42 w 84"/>
                  <a:gd name="T3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86">
                    <a:moveTo>
                      <a:pt x="42" y="0"/>
                    </a:moveTo>
                    <a:cubicBezTo>
                      <a:pt x="37" y="0"/>
                      <a:pt x="33" y="13"/>
                      <a:pt x="33" y="18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65" y="77"/>
                      <a:pt x="65" y="77"/>
                      <a:pt x="65" y="7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13"/>
                      <a:pt x="48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49" name="îSļiďè"/>
              <p:cNvSpPr/>
              <p:nvPr/>
            </p:nvSpPr>
            <p:spPr bwMode="auto">
              <a:xfrm>
                <a:off x="6251723" y="2292044"/>
                <a:ext cx="269591" cy="216898"/>
              </a:xfrm>
              <a:custGeom>
                <a:avLst/>
                <a:gdLst>
                  <a:gd name="T0" fmla="*/ 48 w 61"/>
                  <a:gd name="T1" fmla="*/ 49 h 49"/>
                  <a:gd name="T2" fmla="*/ 48 w 61"/>
                  <a:gd name="T3" fmla="*/ 32 h 49"/>
                  <a:gd name="T4" fmla="*/ 56 w 61"/>
                  <a:gd name="T5" fmla="*/ 24 h 49"/>
                  <a:gd name="T6" fmla="*/ 61 w 61"/>
                  <a:gd name="T7" fmla="*/ 24 h 49"/>
                  <a:gd name="T8" fmla="*/ 61 w 61"/>
                  <a:gd name="T9" fmla="*/ 6 h 49"/>
                  <a:gd name="T10" fmla="*/ 54 w 61"/>
                  <a:gd name="T11" fmla="*/ 0 h 49"/>
                  <a:gd name="T12" fmla="*/ 39 w 61"/>
                  <a:gd name="T13" fmla="*/ 0 h 49"/>
                  <a:gd name="T14" fmla="*/ 39 w 61"/>
                  <a:gd name="T15" fmla="*/ 8 h 49"/>
                  <a:gd name="T16" fmla="*/ 45 w 61"/>
                  <a:gd name="T17" fmla="*/ 13 h 49"/>
                  <a:gd name="T18" fmla="*/ 39 w 61"/>
                  <a:gd name="T19" fmla="*/ 19 h 49"/>
                  <a:gd name="T20" fmla="*/ 39 w 61"/>
                  <a:gd name="T21" fmla="*/ 22 h 49"/>
                  <a:gd name="T22" fmla="*/ 45 w 61"/>
                  <a:gd name="T23" fmla="*/ 28 h 49"/>
                  <a:gd name="T24" fmla="*/ 39 w 61"/>
                  <a:gd name="T25" fmla="*/ 33 h 49"/>
                  <a:gd name="T26" fmla="*/ 39 w 61"/>
                  <a:gd name="T27" fmla="*/ 49 h 49"/>
                  <a:gd name="T28" fmla="*/ 48 w 61"/>
                  <a:gd name="T29" fmla="*/ 49 h 49"/>
                  <a:gd name="T30" fmla="*/ 39 w 61"/>
                  <a:gd name="T31" fmla="*/ 0 h 49"/>
                  <a:gd name="T32" fmla="*/ 22 w 61"/>
                  <a:gd name="T33" fmla="*/ 0 h 49"/>
                  <a:gd name="T34" fmla="*/ 22 w 61"/>
                  <a:gd name="T35" fmla="*/ 8 h 49"/>
                  <a:gd name="T36" fmla="*/ 22 w 61"/>
                  <a:gd name="T37" fmla="*/ 8 h 49"/>
                  <a:gd name="T38" fmla="*/ 22 w 61"/>
                  <a:gd name="T39" fmla="*/ 8 h 49"/>
                  <a:gd name="T40" fmla="*/ 27 w 61"/>
                  <a:gd name="T41" fmla="*/ 13 h 49"/>
                  <a:gd name="T42" fmla="*/ 22 w 61"/>
                  <a:gd name="T43" fmla="*/ 19 h 49"/>
                  <a:gd name="T44" fmla="*/ 22 w 61"/>
                  <a:gd name="T45" fmla="*/ 19 h 49"/>
                  <a:gd name="T46" fmla="*/ 22 w 61"/>
                  <a:gd name="T47" fmla="*/ 22 h 49"/>
                  <a:gd name="T48" fmla="*/ 22 w 61"/>
                  <a:gd name="T49" fmla="*/ 22 h 49"/>
                  <a:gd name="T50" fmla="*/ 22 w 61"/>
                  <a:gd name="T51" fmla="*/ 22 h 49"/>
                  <a:gd name="T52" fmla="*/ 27 w 61"/>
                  <a:gd name="T53" fmla="*/ 28 h 49"/>
                  <a:gd name="T54" fmla="*/ 22 w 61"/>
                  <a:gd name="T55" fmla="*/ 33 h 49"/>
                  <a:gd name="T56" fmla="*/ 22 w 61"/>
                  <a:gd name="T57" fmla="*/ 33 h 49"/>
                  <a:gd name="T58" fmla="*/ 22 w 61"/>
                  <a:gd name="T59" fmla="*/ 49 h 49"/>
                  <a:gd name="T60" fmla="*/ 39 w 61"/>
                  <a:gd name="T61" fmla="*/ 49 h 49"/>
                  <a:gd name="T62" fmla="*/ 39 w 61"/>
                  <a:gd name="T63" fmla="*/ 33 h 49"/>
                  <a:gd name="T64" fmla="*/ 39 w 61"/>
                  <a:gd name="T65" fmla="*/ 33 h 49"/>
                  <a:gd name="T66" fmla="*/ 34 w 61"/>
                  <a:gd name="T67" fmla="*/ 28 h 49"/>
                  <a:gd name="T68" fmla="*/ 39 w 61"/>
                  <a:gd name="T69" fmla="*/ 22 h 49"/>
                  <a:gd name="T70" fmla="*/ 39 w 61"/>
                  <a:gd name="T71" fmla="*/ 22 h 49"/>
                  <a:gd name="T72" fmla="*/ 39 w 61"/>
                  <a:gd name="T73" fmla="*/ 22 h 49"/>
                  <a:gd name="T74" fmla="*/ 39 w 61"/>
                  <a:gd name="T75" fmla="*/ 19 h 49"/>
                  <a:gd name="T76" fmla="*/ 39 w 61"/>
                  <a:gd name="T77" fmla="*/ 19 h 49"/>
                  <a:gd name="T78" fmla="*/ 34 w 61"/>
                  <a:gd name="T79" fmla="*/ 13 h 49"/>
                  <a:gd name="T80" fmla="*/ 39 w 61"/>
                  <a:gd name="T81" fmla="*/ 8 h 49"/>
                  <a:gd name="T82" fmla="*/ 39 w 61"/>
                  <a:gd name="T83" fmla="*/ 8 h 49"/>
                  <a:gd name="T84" fmla="*/ 39 w 61"/>
                  <a:gd name="T85" fmla="*/ 8 h 49"/>
                  <a:gd name="T86" fmla="*/ 39 w 61"/>
                  <a:gd name="T87" fmla="*/ 0 h 49"/>
                  <a:gd name="T88" fmla="*/ 22 w 61"/>
                  <a:gd name="T89" fmla="*/ 0 h 49"/>
                  <a:gd name="T90" fmla="*/ 6 w 61"/>
                  <a:gd name="T91" fmla="*/ 0 h 49"/>
                  <a:gd name="T92" fmla="*/ 0 w 61"/>
                  <a:gd name="T93" fmla="*/ 6 h 49"/>
                  <a:gd name="T94" fmla="*/ 0 w 61"/>
                  <a:gd name="T95" fmla="*/ 24 h 49"/>
                  <a:gd name="T96" fmla="*/ 5 w 61"/>
                  <a:gd name="T97" fmla="*/ 24 h 49"/>
                  <a:gd name="T98" fmla="*/ 13 w 61"/>
                  <a:gd name="T99" fmla="*/ 32 h 49"/>
                  <a:gd name="T100" fmla="*/ 13 w 61"/>
                  <a:gd name="T101" fmla="*/ 49 h 49"/>
                  <a:gd name="T102" fmla="*/ 22 w 61"/>
                  <a:gd name="T103" fmla="*/ 49 h 49"/>
                  <a:gd name="T104" fmla="*/ 22 w 61"/>
                  <a:gd name="T105" fmla="*/ 33 h 49"/>
                  <a:gd name="T106" fmla="*/ 16 w 61"/>
                  <a:gd name="T107" fmla="*/ 28 h 49"/>
                  <a:gd name="T108" fmla="*/ 22 w 61"/>
                  <a:gd name="T109" fmla="*/ 22 h 49"/>
                  <a:gd name="T110" fmla="*/ 22 w 61"/>
                  <a:gd name="T111" fmla="*/ 19 h 49"/>
                  <a:gd name="T112" fmla="*/ 16 w 61"/>
                  <a:gd name="T113" fmla="*/ 13 h 49"/>
                  <a:gd name="T114" fmla="*/ 22 w 61"/>
                  <a:gd name="T115" fmla="*/ 8 h 49"/>
                  <a:gd name="T116" fmla="*/ 22 w 61"/>
                  <a:gd name="T11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" h="49">
                    <a:moveTo>
                      <a:pt x="48" y="49"/>
                    </a:move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7"/>
                      <a:pt x="51" y="24"/>
                      <a:pt x="56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3"/>
                      <a:pt x="58" y="0"/>
                      <a:pt x="54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2" y="8"/>
                      <a:pt x="45" y="10"/>
                      <a:pt x="45" y="13"/>
                    </a:cubicBezTo>
                    <a:cubicBezTo>
                      <a:pt x="45" y="16"/>
                      <a:pt x="42" y="19"/>
                      <a:pt x="39" y="19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2" y="22"/>
                      <a:pt x="45" y="25"/>
                      <a:pt x="45" y="28"/>
                    </a:cubicBezTo>
                    <a:cubicBezTo>
                      <a:pt x="45" y="31"/>
                      <a:pt x="42" y="33"/>
                      <a:pt x="39" y="33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48" y="49"/>
                    </a:lnTo>
                    <a:close/>
                    <a:moveTo>
                      <a:pt x="39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5" y="8"/>
                      <a:pt x="27" y="10"/>
                      <a:pt x="27" y="13"/>
                    </a:cubicBezTo>
                    <a:cubicBezTo>
                      <a:pt x="27" y="16"/>
                      <a:pt x="25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2"/>
                      <a:pt x="27" y="25"/>
                      <a:pt x="27" y="28"/>
                    </a:cubicBezTo>
                    <a:cubicBezTo>
                      <a:pt x="27" y="31"/>
                      <a:pt x="25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6" y="33"/>
                      <a:pt x="34" y="31"/>
                      <a:pt x="34" y="28"/>
                    </a:cubicBezTo>
                    <a:cubicBezTo>
                      <a:pt x="34" y="25"/>
                      <a:pt x="36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19"/>
                      <a:pt x="34" y="16"/>
                      <a:pt x="34" y="13"/>
                    </a:cubicBezTo>
                    <a:cubicBezTo>
                      <a:pt x="34" y="10"/>
                      <a:pt x="36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lnTo>
                      <a:pt x="39" y="0"/>
                    </a:lnTo>
                    <a:close/>
                    <a:moveTo>
                      <a:pt x="2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4"/>
                      <a:pt x="13" y="27"/>
                      <a:pt x="13" y="32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19" y="33"/>
                      <a:pt x="16" y="31"/>
                      <a:pt x="16" y="28"/>
                    </a:cubicBezTo>
                    <a:cubicBezTo>
                      <a:pt x="16" y="25"/>
                      <a:pt x="19" y="22"/>
                      <a:pt x="22" y="22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19" y="19"/>
                      <a:pt x="16" y="16"/>
                      <a:pt x="16" y="13"/>
                    </a:cubicBezTo>
                    <a:cubicBezTo>
                      <a:pt x="16" y="10"/>
                      <a:pt x="19" y="8"/>
                      <a:pt x="22" y="8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0" name="ísḻíḋè"/>
              <p:cNvSpPr/>
              <p:nvPr/>
            </p:nvSpPr>
            <p:spPr bwMode="auto">
              <a:xfrm>
                <a:off x="6203932" y="2412135"/>
                <a:ext cx="366398" cy="193615"/>
              </a:xfrm>
              <a:custGeom>
                <a:avLst/>
                <a:gdLst>
                  <a:gd name="T0" fmla="*/ 78 w 83"/>
                  <a:gd name="T1" fmla="*/ 0 h 44"/>
                  <a:gd name="T2" fmla="*/ 72 w 83"/>
                  <a:gd name="T3" fmla="*/ 0 h 44"/>
                  <a:gd name="T4" fmla="*/ 67 w 83"/>
                  <a:gd name="T5" fmla="*/ 0 h 44"/>
                  <a:gd name="T6" fmla="*/ 61 w 83"/>
                  <a:gd name="T7" fmla="*/ 5 h 44"/>
                  <a:gd name="T8" fmla="*/ 61 w 83"/>
                  <a:gd name="T9" fmla="*/ 24 h 44"/>
                  <a:gd name="T10" fmla="*/ 21 w 83"/>
                  <a:gd name="T11" fmla="*/ 24 h 44"/>
                  <a:gd name="T12" fmla="*/ 21 w 83"/>
                  <a:gd name="T13" fmla="*/ 5 h 44"/>
                  <a:gd name="T14" fmla="*/ 16 w 83"/>
                  <a:gd name="T15" fmla="*/ 0 h 44"/>
                  <a:gd name="T16" fmla="*/ 11 w 83"/>
                  <a:gd name="T17" fmla="*/ 0 h 44"/>
                  <a:gd name="T18" fmla="*/ 6 w 83"/>
                  <a:gd name="T19" fmla="*/ 0 h 44"/>
                  <a:gd name="T20" fmla="*/ 0 w 83"/>
                  <a:gd name="T21" fmla="*/ 5 h 44"/>
                  <a:gd name="T22" fmla="*/ 0 w 83"/>
                  <a:gd name="T23" fmla="*/ 33 h 44"/>
                  <a:gd name="T24" fmla="*/ 8 w 83"/>
                  <a:gd name="T25" fmla="*/ 41 h 44"/>
                  <a:gd name="T26" fmla="*/ 8 w 83"/>
                  <a:gd name="T27" fmla="*/ 41 h 44"/>
                  <a:gd name="T28" fmla="*/ 9 w 83"/>
                  <a:gd name="T29" fmla="*/ 43 h 44"/>
                  <a:gd name="T30" fmla="*/ 11 w 83"/>
                  <a:gd name="T31" fmla="*/ 44 h 44"/>
                  <a:gd name="T32" fmla="*/ 13 w 83"/>
                  <a:gd name="T33" fmla="*/ 44 h 44"/>
                  <a:gd name="T34" fmla="*/ 15 w 83"/>
                  <a:gd name="T35" fmla="*/ 43 h 44"/>
                  <a:gd name="T36" fmla="*/ 16 w 83"/>
                  <a:gd name="T37" fmla="*/ 41 h 44"/>
                  <a:gd name="T38" fmla="*/ 16 w 83"/>
                  <a:gd name="T39" fmla="*/ 41 h 44"/>
                  <a:gd name="T40" fmla="*/ 67 w 83"/>
                  <a:gd name="T41" fmla="*/ 41 h 44"/>
                  <a:gd name="T42" fmla="*/ 67 w 83"/>
                  <a:gd name="T43" fmla="*/ 41 h 44"/>
                  <a:gd name="T44" fmla="*/ 68 w 83"/>
                  <a:gd name="T45" fmla="*/ 43 h 44"/>
                  <a:gd name="T46" fmla="*/ 70 w 83"/>
                  <a:gd name="T47" fmla="*/ 44 h 44"/>
                  <a:gd name="T48" fmla="*/ 72 w 83"/>
                  <a:gd name="T49" fmla="*/ 44 h 44"/>
                  <a:gd name="T50" fmla="*/ 74 w 83"/>
                  <a:gd name="T51" fmla="*/ 43 h 44"/>
                  <a:gd name="T52" fmla="*/ 75 w 83"/>
                  <a:gd name="T53" fmla="*/ 41 h 44"/>
                  <a:gd name="T54" fmla="*/ 75 w 83"/>
                  <a:gd name="T55" fmla="*/ 41 h 44"/>
                  <a:gd name="T56" fmla="*/ 78 w 83"/>
                  <a:gd name="T57" fmla="*/ 41 h 44"/>
                  <a:gd name="T58" fmla="*/ 83 w 83"/>
                  <a:gd name="T59" fmla="*/ 33 h 44"/>
                  <a:gd name="T60" fmla="*/ 83 w 83"/>
                  <a:gd name="T61" fmla="*/ 5 h 44"/>
                  <a:gd name="T62" fmla="*/ 78 w 83"/>
                  <a:gd name="T6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44">
                    <a:moveTo>
                      <a:pt x="78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4" y="0"/>
                      <a:pt x="61" y="1"/>
                      <a:pt x="61" y="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1"/>
                      <a:pt x="0" y="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4" y="41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2"/>
                      <a:pt x="8" y="42"/>
                      <a:pt x="9" y="43"/>
                    </a:cubicBezTo>
                    <a:cubicBezTo>
                      <a:pt x="9" y="44"/>
                      <a:pt x="10" y="44"/>
                      <a:pt x="11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4"/>
                      <a:pt x="15" y="44"/>
                      <a:pt x="15" y="43"/>
                    </a:cubicBezTo>
                    <a:cubicBezTo>
                      <a:pt x="16" y="42"/>
                      <a:pt x="16" y="42"/>
                      <a:pt x="16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2"/>
                      <a:pt x="67" y="42"/>
                      <a:pt x="68" y="43"/>
                    </a:cubicBezTo>
                    <a:cubicBezTo>
                      <a:pt x="68" y="44"/>
                      <a:pt x="69" y="44"/>
                      <a:pt x="70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3" y="44"/>
                      <a:pt x="74" y="44"/>
                      <a:pt x="74" y="43"/>
                    </a:cubicBezTo>
                    <a:cubicBezTo>
                      <a:pt x="75" y="42"/>
                      <a:pt x="75" y="42"/>
                      <a:pt x="75" y="41"/>
                    </a:cubicBezTo>
                    <a:cubicBezTo>
                      <a:pt x="75" y="41"/>
                      <a:pt x="75" y="41"/>
                      <a:pt x="75" y="41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1" y="41"/>
                      <a:pt x="83" y="36"/>
                      <a:pt x="83" y="33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1"/>
                      <a:pt x="81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1" name="ïšļîďe"/>
              <p:cNvSpPr/>
              <p:nvPr/>
            </p:nvSpPr>
            <p:spPr bwMode="auto">
              <a:xfrm>
                <a:off x="6331375" y="2336159"/>
                <a:ext cx="31861" cy="269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2" name="ïsļîdê"/>
              <p:cNvSpPr/>
              <p:nvPr/>
            </p:nvSpPr>
            <p:spPr bwMode="auto">
              <a:xfrm>
                <a:off x="6411026" y="2336159"/>
                <a:ext cx="30635" cy="2695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3" name="íṩ1íḍé"/>
              <p:cNvSpPr/>
              <p:nvPr/>
            </p:nvSpPr>
            <p:spPr bwMode="auto">
              <a:xfrm>
                <a:off x="6331375" y="2398655"/>
                <a:ext cx="31861" cy="3063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4" name="íŝļiḋê"/>
              <p:cNvSpPr/>
              <p:nvPr/>
            </p:nvSpPr>
            <p:spPr bwMode="auto">
              <a:xfrm>
                <a:off x="6411026" y="2398655"/>
                <a:ext cx="30635" cy="3063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5" name="íṡļîḓé"/>
              <p:cNvSpPr/>
              <p:nvPr/>
            </p:nvSpPr>
            <p:spPr bwMode="auto">
              <a:xfrm>
                <a:off x="3514151" y="808069"/>
                <a:ext cx="384780" cy="322284"/>
              </a:xfrm>
              <a:custGeom>
                <a:avLst/>
                <a:gdLst>
                  <a:gd name="T0" fmla="*/ 58 w 87"/>
                  <a:gd name="T1" fmla="*/ 0 h 73"/>
                  <a:gd name="T2" fmla="*/ 31 w 87"/>
                  <a:gd name="T3" fmla="*/ 0 h 73"/>
                  <a:gd name="T4" fmla="*/ 0 w 87"/>
                  <a:gd name="T5" fmla="*/ 26 h 73"/>
                  <a:gd name="T6" fmla="*/ 9 w 87"/>
                  <a:gd name="T7" fmla="*/ 38 h 73"/>
                  <a:gd name="T8" fmla="*/ 20 w 87"/>
                  <a:gd name="T9" fmla="*/ 27 h 73"/>
                  <a:gd name="T10" fmla="*/ 20 w 87"/>
                  <a:gd name="T11" fmla="*/ 73 h 73"/>
                  <a:gd name="T12" fmla="*/ 44 w 87"/>
                  <a:gd name="T13" fmla="*/ 73 h 73"/>
                  <a:gd name="T14" fmla="*/ 68 w 87"/>
                  <a:gd name="T15" fmla="*/ 73 h 73"/>
                  <a:gd name="T16" fmla="*/ 67 w 87"/>
                  <a:gd name="T17" fmla="*/ 27 h 73"/>
                  <a:gd name="T18" fmla="*/ 79 w 87"/>
                  <a:gd name="T19" fmla="*/ 38 h 73"/>
                  <a:gd name="T20" fmla="*/ 87 w 87"/>
                  <a:gd name="T21" fmla="*/ 26 h 73"/>
                  <a:gd name="T22" fmla="*/ 58 w 87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73">
                    <a:moveTo>
                      <a:pt x="58" y="0"/>
                    </a:moveTo>
                    <a:cubicBezTo>
                      <a:pt x="53" y="8"/>
                      <a:pt x="36" y="8"/>
                      <a:pt x="31" y="0"/>
                    </a:cubicBezTo>
                    <a:cubicBezTo>
                      <a:pt x="31" y="0"/>
                      <a:pt x="5" y="15"/>
                      <a:pt x="0" y="26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16" y="30"/>
                      <a:pt x="20" y="27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71" y="30"/>
                      <a:pt x="79" y="38"/>
                      <a:pt x="79" y="38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2" y="15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6" name="ïšḷïḋè"/>
              <p:cNvSpPr/>
              <p:nvPr/>
            </p:nvSpPr>
            <p:spPr bwMode="auto">
              <a:xfrm>
                <a:off x="3656299" y="795815"/>
                <a:ext cx="110287" cy="30635"/>
              </a:xfrm>
              <a:custGeom>
                <a:avLst/>
                <a:gdLst>
                  <a:gd name="T0" fmla="*/ 13 w 25"/>
                  <a:gd name="T1" fmla="*/ 7 h 7"/>
                  <a:gd name="T2" fmla="*/ 24 w 25"/>
                  <a:gd name="T3" fmla="*/ 2 h 7"/>
                  <a:gd name="T4" fmla="*/ 24 w 25"/>
                  <a:gd name="T5" fmla="*/ 0 h 7"/>
                  <a:gd name="T6" fmla="*/ 22 w 25"/>
                  <a:gd name="T7" fmla="*/ 1 h 7"/>
                  <a:gd name="T8" fmla="*/ 13 w 25"/>
                  <a:gd name="T9" fmla="*/ 5 h 7"/>
                  <a:gd name="T10" fmla="*/ 3 w 25"/>
                  <a:gd name="T11" fmla="*/ 1 h 7"/>
                  <a:gd name="T12" fmla="*/ 1 w 25"/>
                  <a:gd name="T13" fmla="*/ 0 h 7"/>
                  <a:gd name="T14" fmla="*/ 1 w 25"/>
                  <a:gd name="T15" fmla="*/ 2 h 7"/>
                  <a:gd name="T16" fmla="*/ 13 w 25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7">
                    <a:moveTo>
                      <a:pt x="13" y="7"/>
                    </a:moveTo>
                    <a:cubicBezTo>
                      <a:pt x="18" y="7"/>
                      <a:pt x="23" y="5"/>
                      <a:pt x="24" y="2"/>
                    </a:cubicBezTo>
                    <a:cubicBezTo>
                      <a:pt x="25" y="2"/>
                      <a:pt x="24" y="1"/>
                      <a:pt x="24" y="0"/>
                    </a:cubicBezTo>
                    <a:cubicBezTo>
                      <a:pt x="23" y="0"/>
                      <a:pt x="22" y="0"/>
                      <a:pt x="22" y="1"/>
                    </a:cubicBezTo>
                    <a:cubicBezTo>
                      <a:pt x="21" y="3"/>
                      <a:pt x="17" y="5"/>
                      <a:pt x="13" y="5"/>
                    </a:cubicBezTo>
                    <a:cubicBezTo>
                      <a:pt x="8" y="5"/>
                      <a:pt x="4" y="3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2" y="5"/>
                      <a:pt x="7" y="7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7" name="îṡ1iḍé"/>
              <p:cNvSpPr/>
              <p:nvPr/>
            </p:nvSpPr>
            <p:spPr bwMode="auto">
              <a:xfrm>
                <a:off x="5859591" y="3626519"/>
                <a:ext cx="322284" cy="335763"/>
              </a:xfrm>
              <a:custGeom>
                <a:avLst/>
                <a:gdLst>
                  <a:gd name="T0" fmla="*/ 56 w 73"/>
                  <a:gd name="T1" fmla="*/ 2 h 76"/>
                  <a:gd name="T2" fmla="*/ 51 w 73"/>
                  <a:gd name="T3" fmla="*/ 2 h 76"/>
                  <a:gd name="T4" fmla="*/ 50 w 73"/>
                  <a:gd name="T5" fmla="*/ 3 h 76"/>
                  <a:gd name="T6" fmla="*/ 44 w 73"/>
                  <a:gd name="T7" fmla="*/ 5 h 76"/>
                  <a:gd name="T8" fmla="*/ 17 w 73"/>
                  <a:gd name="T9" fmla="*/ 5 h 76"/>
                  <a:gd name="T10" fmla="*/ 13 w 73"/>
                  <a:gd name="T11" fmla="*/ 8 h 76"/>
                  <a:gd name="T12" fmla="*/ 1 w 73"/>
                  <a:gd name="T13" fmla="*/ 40 h 76"/>
                  <a:gd name="T14" fmla="*/ 7 w 73"/>
                  <a:gd name="T15" fmla="*/ 47 h 76"/>
                  <a:gd name="T16" fmla="*/ 29 w 73"/>
                  <a:gd name="T17" fmla="*/ 47 h 76"/>
                  <a:gd name="T18" fmla="*/ 28 w 73"/>
                  <a:gd name="T19" fmla="*/ 54 h 76"/>
                  <a:gd name="T20" fmla="*/ 24 w 73"/>
                  <a:gd name="T21" fmla="*/ 66 h 76"/>
                  <a:gd name="T22" fmla="*/ 26 w 73"/>
                  <a:gd name="T23" fmla="*/ 72 h 76"/>
                  <a:gd name="T24" fmla="*/ 34 w 73"/>
                  <a:gd name="T25" fmla="*/ 72 h 76"/>
                  <a:gd name="T26" fmla="*/ 41 w 73"/>
                  <a:gd name="T27" fmla="*/ 57 h 76"/>
                  <a:gd name="T28" fmla="*/ 55 w 73"/>
                  <a:gd name="T29" fmla="*/ 40 h 76"/>
                  <a:gd name="T30" fmla="*/ 57 w 73"/>
                  <a:gd name="T31" fmla="*/ 37 h 76"/>
                  <a:gd name="T32" fmla="*/ 72 w 73"/>
                  <a:gd name="T33" fmla="*/ 23 h 76"/>
                  <a:gd name="T34" fmla="*/ 72 w 73"/>
                  <a:gd name="T35" fmla="*/ 18 h 76"/>
                  <a:gd name="T36" fmla="*/ 56 w 73"/>
                  <a:gd name="T37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76">
                    <a:moveTo>
                      <a:pt x="56" y="2"/>
                    </a:moveTo>
                    <a:cubicBezTo>
                      <a:pt x="54" y="0"/>
                      <a:pt x="52" y="0"/>
                      <a:pt x="51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8" y="4"/>
                      <a:pt x="46" y="5"/>
                      <a:pt x="44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5"/>
                      <a:pt x="13" y="7"/>
                      <a:pt x="13" y="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4"/>
                      <a:pt x="2" y="47"/>
                      <a:pt x="7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0" y="50"/>
                      <a:pt x="29" y="53"/>
                      <a:pt x="28" y="54"/>
                    </a:cubicBezTo>
                    <a:cubicBezTo>
                      <a:pt x="27" y="56"/>
                      <a:pt x="23" y="60"/>
                      <a:pt x="24" y="66"/>
                    </a:cubicBezTo>
                    <a:cubicBezTo>
                      <a:pt x="24" y="68"/>
                      <a:pt x="25" y="71"/>
                      <a:pt x="26" y="72"/>
                    </a:cubicBezTo>
                    <a:cubicBezTo>
                      <a:pt x="30" y="76"/>
                      <a:pt x="34" y="75"/>
                      <a:pt x="34" y="72"/>
                    </a:cubicBezTo>
                    <a:cubicBezTo>
                      <a:pt x="34" y="67"/>
                      <a:pt x="32" y="62"/>
                      <a:pt x="41" y="57"/>
                    </a:cubicBezTo>
                    <a:cubicBezTo>
                      <a:pt x="49" y="51"/>
                      <a:pt x="55" y="40"/>
                      <a:pt x="55" y="40"/>
                    </a:cubicBezTo>
                    <a:cubicBezTo>
                      <a:pt x="55" y="40"/>
                      <a:pt x="56" y="39"/>
                      <a:pt x="57" y="37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3" y="22"/>
                      <a:pt x="73" y="19"/>
                      <a:pt x="72" y="18"/>
                    </a:cubicBezTo>
                    <a:lnTo>
                      <a:pt x="5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8" name="iSḻîďé"/>
              <p:cNvSpPr/>
              <p:nvPr/>
            </p:nvSpPr>
            <p:spPr bwMode="auto">
              <a:xfrm>
                <a:off x="3183290" y="1029869"/>
                <a:ext cx="366398" cy="348017"/>
              </a:xfrm>
              <a:custGeom>
                <a:avLst/>
                <a:gdLst>
                  <a:gd name="T0" fmla="*/ 11 w 83"/>
                  <a:gd name="T1" fmla="*/ 63 h 79"/>
                  <a:gd name="T2" fmla="*/ 34 w 83"/>
                  <a:gd name="T3" fmla="*/ 52 h 79"/>
                  <a:gd name="T4" fmla="*/ 38 w 83"/>
                  <a:gd name="T5" fmla="*/ 51 h 79"/>
                  <a:gd name="T6" fmla="*/ 39 w 83"/>
                  <a:gd name="T7" fmla="*/ 55 h 79"/>
                  <a:gd name="T8" fmla="*/ 38 w 83"/>
                  <a:gd name="T9" fmla="*/ 65 h 79"/>
                  <a:gd name="T10" fmla="*/ 38 w 83"/>
                  <a:gd name="T11" fmla="*/ 79 h 79"/>
                  <a:gd name="T12" fmla="*/ 45 w 83"/>
                  <a:gd name="T13" fmla="*/ 79 h 79"/>
                  <a:gd name="T14" fmla="*/ 44 w 83"/>
                  <a:gd name="T15" fmla="*/ 65 h 79"/>
                  <a:gd name="T16" fmla="*/ 44 w 83"/>
                  <a:gd name="T17" fmla="*/ 55 h 79"/>
                  <a:gd name="T18" fmla="*/ 44 w 83"/>
                  <a:gd name="T19" fmla="*/ 51 h 79"/>
                  <a:gd name="T20" fmla="*/ 48 w 83"/>
                  <a:gd name="T21" fmla="*/ 52 h 79"/>
                  <a:gd name="T22" fmla="*/ 71 w 83"/>
                  <a:gd name="T23" fmla="*/ 63 h 79"/>
                  <a:gd name="T24" fmla="*/ 80 w 83"/>
                  <a:gd name="T25" fmla="*/ 54 h 79"/>
                  <a:gd name="T26" fmla="*/ 74 w 83"/>
                  <a:gd name="T27" fmla="*/ 26 h 79"/>
                  <a:gd name="T28" fmla="*/ 46 w 83"/>
                  <a:gd name="T29" fmla="*/ 44 h 79"/>
                  <a:gd name="T30" fmla="*/ 45 w 83"/>
                  <a:gd name="T31" fmla="*/ 41 h 79"/>
                  <a:gd name="T32" fmla="*/ 50 w 83"/>
                  <a:gd name="T33" fmla="*/ 32 h 79"/>
                  <a:gd name="T34" fmla="*/ 59 w 83"/>
                  <a:gd name="T35" fmla="*/ 10 h 79"/>
                  <a:gd name="T36" fmla="*/ 41 w 83"/>
                  <a:gd name="T37" fmla="*/ 0 h 79"/>
                  <a:gd name="T38" fmla="*/ 23 w 83"/>
                  <a:gd name="T39" fmla="*/ 10 h 79"/>
                  <a:gd name="T40" fmla="*/ 33 w 83"/>
                  <a:gd name="T41" fmla="*/ 32 h 79"/>
                  <a:gd name="T42" fmla="*/ 38 w 83"/>
                  <a:gd name="T43" fmla="*/ 41 h 79"/>
                  <a:gd name="T44" fmla="*/ 36 w 83"/>
                  <a:gd name="T45" fmla="*/ 44 h 79"/>
                  <a:gd name="T46" fmla="*/ 8 w 83"/>
                  <a:gd name="T47" fmla="*/ 26 h 79"/>
                  <a:gd name="T48" fmla="*/ 2 w 83"/>
                  <a:gd name="T49" fmla="*/ 54 h 79"/>
                  <a:gd name="T50" fmla="*/ 11 w 83"/>
                  <a:gd name="T51" fmla="*/ 6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3" h="79">
                    <a:moveTo>
                      <a:pt x="11" y="63"/>
                    </a:moveTo>
                    <a:cubicBezTo>
                      <a:pt x="20" y="64"/>
                      <a:pt x="27" y="55"/>
                      <a:pt x="34" y="52"/>
                    </a:cubicBezTo>
                    <a:cubicBezTo>
                      <a:pt x="35" y="51"/>
                      <a:pt x="38" y="50"/>
                      <a:pt x="38" y="51"/>
                    </a:cubicBezTo>
                    <a:cubicBezTo>
                      <a:pt x="39" y="52"/>
                      <a:pt x="39" y="54"/>
                      <a:pt x="39" y="55"/>
                    </a:cubicBezTo>
                    <a:cubicBezTo>
                      <a:pt x="39" y="59"/>
                      <a:pt x="38" y="62"/>
                      <a:pt x="38" y="65"/>
                    </a:cubicBezTo>
                    <a:cubicBezTo>
                      <a:pt x="38" y="69"/>
                      <a:pt x="38" y="75"/>
                      <a:pt x="38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4" y="75"/>
                      <a:pt x="44" y="69"/>
                      <a:pt x="44" y="65"/>
                    </a:cubicBezTo>
                    <a:cubicBezTo>
                      <a:pt x="44" y="62"/>
                      <a:pt x="44" y="59"/>
                      <a:pt x="44" y="55"/>
                    </a:cubicBezTo>
                    <a:cubicBezTo>
                      <a:pt x="44" y="54"/>
                      <a:pt x="43" y="52"/>
                      <a:pt x="44" y="51"/>
                    </a:cubicBezTo>
                    <a:cubicBezTo>
                      <a:pt x="45" y="50"/>
                      <a:pt x="47" y="51"/>
                      <a:pt x="48" y="52"/>
                    </a:cubicBezTo>
                    <a:cubicBezTo>
                      <a:pt x="55" y="55"/>
                      <a:pt x="62" y="64"/>
                      <a:pt x="71" y="63"/>
                    </a:cubicBezTo>
                    <a:cubicBezTo>
                      <a:pt x="76" y="63"/>
                      <a:pt x="78" y="59"/>
                      <a:pt x="80" y="54"/>
                    </a:cubicBezTo>
                    <a:cubicBezTo>
                      <a:pt x="83" y="46"/>
                      <a:pt x="83" y="31"/>
                      <a:pt x="74" y="26"/>
                    </a:cubicBezTo>
                    <a:cubicBezTo>
                      <a:pt x="61" y="18"/>
                      <a:pt x="57" y="43"/>
                      <a:pt x="46" y="44"/>
                    </a:cubicBezTo>
                    <a:cubicBezTo>
                      <a:pt x="44" y="44"/>
                      <a:pt x="44" y="43"/>
                      <a:pt x="45" y="41"/>
                    </a:cubicBezTo>
                    <a:cubicBezTo>
                      <a:pt x="46" y="38"/>
                      <a:pt x="48" y="35"/>
                      <a:pt x="50" y="32"/>
                    </a:cubicBezTo>
                    <a:cubicBezTo>
                      <a:pt x="54" y="26"/>
                      <a:pt x="60" y="18"/>
                      <a:pt x="59" y="10"/>
                    </a:cubicBezTo>
                    <a:cubicBezTo>
                      <a:pt x="58" y="2"/>
                      <a:pt x="49" y="0"/>
                      <a:pt x="41" y="0"/>
                    </a:cubicBezTo>
                    <a:cubicBezTo>
                      <a:pt x="33" y="0"/>
                      <a:pt x="24" y="2"/>
                      <a:pt x="23" y="10"/>
                    </a:cubicBezTo>
                    <a:cubicBezTo>
                      <a:pt x="22" y="18"/>
                      <a:pt x="28" y="26"/>
                      <a:pt x="33" y="32"/>
                    </a:cubicBezTo>
                    <a:cubicBezTo>
                      <a:pt x="35" y="35"/>
                      <a:pt x="37" y="38"/>
                      <a:pt x="38" y="41"/>
                    </a:cubicBezTo>
                    <a:cubicBezTo>
                      <a:pt x="38" y="43"/>
                      <a:pt x="39" y="44"/>
                      <a:pt x="36" y="44"/>
                    </a:cubicBezTo>
                    <a:cubicBezTo>
                      <a:pt x="25" y="43"/>
                      <a:pt x="21" y="18"/>
                      <a:pt x="8" y="26"/>
                    </a:cubicBezTo>
                    <a:cubicBezTo>
                      <a:pt x="0" y="31"/>
                      <a:pt x="0" y="46"/>
                      <a:pt x="2" y="54"/>
                    </a:cubicBezTo>
                    <a:cubicBezTo>
                      <a:pt x="4" y="59"/>
                      <a:pt x="7" y="63"/>
                      <a:pt x="1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59" name="isḷiḓé"/>
              <p:cNvSpPr/>
              <p:nvPr/>
            </p:nvSpPr>
            <p:spPr bwMode="auto">
              <a:xfrm>
                <a:off x="2732338" y="1652379"/>
                <a:ext cx="318607" cy="339439"/>
              </a:xfrm>
              <a:custGeom>
                <a:avLst/>
                <a:gdLst>
                  <a:gd name="T0" fmla="*/ 59 w 72"/>
                  <a:gd name="T1" fmla="*/ 53 h 77"/>
                  <a:gd name="T2" fmla="*/ 64 w 72"/>
                  <a:gd name="T3" fmla="*/ 50 h 77"/>
                  <a:gd name="T4" fmla="*/ 71 w 72"/>
                  <a:gd name="T5" fmla="*/ 48 h 77"/>
                  <a:gd name="T6" fmla="*/ 71 w 72"/>
                  <a:gd name="T7" fmla="*/ 38 h 77"/>
                  <a:gd name="T8" fmla="*/ 70 w 72"/>
                  <a:gd name="T9" fmla="*/ 22 h 77"/>
                  <a:gd name="T10" fmla="*/ 53 w 72"/>
                  <a:gd name="T11" fmla="*/ 36 h 77"/>
                  <a:gd name="T12" fmla="*/ 48 w 72"/>
                  <a:gd name="T13" fmla="*/ 42 h 77"/>
                  <a:gd name="T14" fmla="*/ 48 w 72"/>
                  <a:gd name="T15" fmla="*/ 36 h 77"/>
                  <a:gd name="T16" fmla="*/ 54 w 72"/>
                  <a:gd name="T17" fmla="*/ 25 h 77"/>
                  <a:gd name="T18" fmla="*/ 49 w 72"/>
                  <a:gd name="T19" fmla="*/ 15 h 77"/>
                  <a:gd name="T20" fmla="*/ 36 w 72"/>
                  <a:gd name="T21" fmla="*/ 0 h 77"/>
                  <a:gd name="T22" fmla="*/ 36 w 72"/>
                  <a:gd name="T23" fmla="*/ 0 h 77"/>
                  <a:gd name="T24" fmla="*/ 36 w 72"/>
                  <a:gd name="T25" fmla="*/ 0 h 77"/>
                  <a:gd name="T26" fmla="*/ 36 w 72"/>
                  <a:gd name="T27" fmla="*/ 0 h 77"/>
                  <a:gd name="T28" fmla="*/ 36 w 72"/>
                  <a:gd name="T29" fmla="*/ 0 h 77"/>
                  <a:gd name="T30" fmla="*/ 23 w 72"/>
                  <a:gd name="T31" fmla="*/ 15 h 77"/>
                  <a:gd name="T32" fmla="*/ 18 w 72"/>
                  <a:gd name="T33" fmla="*/ 25 h 77"/>
                  <a:gd name="T34" fmla="*/ 23 w 72"/>
                  <a:gd name="T35" fmla="*/ 36 h 77"/>
                  <a:gd name="T36" fmla="*/ 24 w 72"/>
                  <a:gd name="T37" fmla="*/ 42 h 77"/>
                  <a:gd name="T38" fmla="*/ 18 w 72"/>
                  <a:gd name="T39" fmla="*/ 36 h 77"/>
                  <a:gd name="T40" fmla="*/ 2 w 72"/>
                  <a:gd name="T41" fmla="*/ 22 h 77"/>
                  <a:gd name="T42" fmla="*/ 0 w 72"/>
                  <a:gd name="T43" fmla="*/ 38 h 77"/>
                  <a:gd name="T44" fmla="*/ 1 w 72"/>
                  <a:gd name="T45" fmla="*/ 48 h 77"/>
                  <a:gd name="T46" fmla="*/ 7 w 72"/>
                  <a:gd name="T47" fmla="*/ 50 h 77"/>
                  <a:gd name="T48" fmla="*/ 12 w 72"/>
                  <a:gd name="T49" fmla="*/ 53 h 77"/>
                  <a:gd name="T50" fmla="*/ 11 w 72"/>
                  <a:gd name="T51" fmla="*/ 56 h 77"/>
                  <a:gd name="T52" fmla="*/ 0 w 72"/>
                  <a:gd name="T53" fmla="*/ 53 h 77"/>
                  <a:gd name="T54" fmla="*/ 16 w 72"/>
                  <a:gd name="T55" fmla="*/ 75 h 77"/>
                  <a:gd name="T56" fmla="*/ 24 w 72"/>
                  <a:gd name="T57" fmla="*/ 74 h 77"/>
                  <a:gd name="T58" fmla="*/ 31 w 72"/>
                  <a:gd name="T59" fmla="*/ 69 h 77"/>
                  <a:gd name="T60" fmla="*/ 34 w 72"/>
                  <a:gd name="T61" fmla="*/ 68 h 77"/>
                  <a:gd name="T62" fmla="*/ 34 w 72"/>
                  <a:gd name="T63" fmla="*/ 65 h 77"/>
                  <a:gd name="T64" fmla="*/ 36 w 72"/>
                  <a:gd name="T65" fmla="*/ 34 h 77"/>
                  <a:gd name="T66" fmla="*/ 38 w 72"/>
                  <a:gd name="T67" fmla="*/ 65 h 77"/>
                  <a:gd name="T68" fmla="*/ 38 w 72"/>
                  <a:gd name="T69" fmla="*/ 68 h 77"/>
                  <a:gd name="T70" fmla="*/ 40 w 72"/>
                  <a:gd name="T71" fmla="*/ 69 h 77"/>
                  <a:gd name="T72" fmla="*/ 47 w 72"/>
                  <a:gd name="T73" fmla="*/ 74 h 77"/>
                  <a:gd name="T74" fmla="*/ 55 w 72"/>
                  <a:gd name="T75" fmla="*/ 75 h 77"/>
                  <a:gd name="T76" fmla="*/ 71 w 72"/>
                  <a:gd name="T77" fmla="*/ 53 h 77"/>
                  <a:gd name="T78" fmla="*/ 60 w 72"/>
                  <a:gd name="T79" fmla="*/ 56 h 77"/>
                  <a:gd name="T80" fmla="*/ 59 w 72"/>
                  <a:gd name="T81" fmla="*/ 5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2" h="77">
                    <a:moveTo>
                      <a:pt x="59" y="53"/>
                    </a:moveTo>
                    <a:cubicBezTo>
                      <a:pt x="61" y="51"/>
                      <a:pt x="63" y="51"/>
                      <a:pt x="64" y="50"/>
                    </a:cubicBezTo>
                    <a:cubicBezTo>
                      <a:pt x="66" y="49"/>
                      <a:pt x="69" y="49"/>
                      <a:pt x="71" y="48"/>
                    </a:cubicBezTo>
                    <a:cubicBezTo>
                      <a:pt x="71" y="45"/>
                      <a:pt x="72" y="42"/>
                      <a:pt x="71" y="38"/>
                    </a:cubicBezTo>
                    <a:cubicBezTo>
                      <a:pt x="71" y="33"/>
                      <a:pt x="70" y="28"/>
                      <a:pt x="70" y="22"/>
                    </a:cubicBezTo>
                    <a:cubicBezTo>
                      <a:pt x="63" y="26"/>
                      <a:pt x="56" y="28"/>
                      <a:pt x="53" y="36"/>
                    </a:cubicBezTo>
                    <a:cubicBezTo>
                      <a:pt x="53" y="38"/>
                      <a:pt x="51" y="43"/>
                      <a:pt x="48" y="42"/>
                    </a:cubicBezTo>
                    <a:cubicBezTo>
                      <a:pt x="46" y="40"/>
                      <a:pt x="47" y="37"/>
                      <a:pt x="48" y="36"/>
                    </a:cubicBezTo>
                    <a:cubicBezTo>
                      <a:pt x="51" y="32"/>
                      <a:pt x="54" y="30"/>
                      <a:pt x="54" y="25"/>
                    </a:cubicBezTo>
                    <a:cubicBezTo>
                      <a:pt x="54" y="21"/>
                      <a:pt x="51" y="18"/>
                      <a:pt x="49" y="15"/>
                    </a:cubicBezTo>
                    <a:cubicBezTo>
                      <a:pt x="45" y="10"/>
                      <a:pt x="40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2" y="6"/>
                      <a:pt x="27" y="10"/>
                      <a:pt x="23" y="15"/>
                    </a:cubicBezTo>
                    <a:cubicBezTo>
                      <a:pt x="20" y="18"/>
                      <a:pt x="18" y="21"/>
                      <a:pt x="18" y="25"/>
                    </a:cubicBezTo>
                    <a:cubicBezTo>
                      <a:pt x="18" y="30"/>
                      <a:pt x="21" y="32"/>
                      <a:pt x="23" y="36"/>
                    </a:cubicBezTo>
                    <a:cubicBezTo>
                      <a:pt x="24" y="37"/>
                      <a:pt x="26" y="40"/>
                      <a:pt x="24" y="42"/>
                    </a:cubicBezTo>
                    <a:cubicBezTo>
                      <a:pt x="21" y="43"/>
                      <a:pt x="19" y="38"/>
                      <a:pt x="18" y="36"/>
                    </a:cubicBezTo>
                    <a:cubicBezTo>
                      <a:pt x="16" y="28"/>
                      <a:pt x="9" y="26"/>
                      <a:pt x="2" y="22"/>
                    </a:cubicBezTo>
                    <a:cubicBezTo>
                      <a:pt x="2" y="28"/>
                      <a:pt x="1" y="33"/>
                      <a:pt x="0" y="38"/>
                    </a:cubicBezTo>
                    <a:cubicBezTo>
                      <a:pt x="0" y="42"/>
                      <a:pt x="0" y="45"/>
                      <a:pt x="1" y="48"/>
                    </a:cubicBezTo>
                    <a:cubicBezTo>
                      <a:pt x="3" y="49"/>
                      <a:pt x="5" y="49"/>
                      <a:pt x="7" y="50"/>
                    </a:cubicBezTo>
                    <a:cubicBezTo>
                      <a:pt x="9" y="51"/>
                      <a:pt x="11" y="51"/>
                      <a:pt x="12" y="53"/>
                    </a:cubicBezTo>
                    <a:cubicBezTo>
                      <a:pt x="14" y="54"/>
                      <a:pt x="14" y="57"/>
                      <a:pt x="11" y="56"/>
                    </a:cubicBezTo>
                    <a:cubicBezTo>
                      <a:pt x="8" y="56"/>
                      <a:pt x="4" y="52"/>
                      <a:pt x="0" y="53"/>
                    </a:cubicBezTo>
                    <a:cubicBezTo>
                      <a:pt x="2" y="62"/>
                      <a:pt x="7" y="71"/>
                      <a:pt x="16" y="75"/>
                    </a:cubicBezTo>
                    <a:cubicBezTo>
                      <a:pt x="20" y="77"/>
                      <a:pt x="21" y="76"/>
                      <a:pt x="24" y="74"/>
                    </a:cubicBezTo>
                    <a:cubicBezTo>
                      <a:pt x="27" y="72"/>
                      <a:pt x="28" y="70"/>
                      <a:pt x="31" y="69"/>
                    </a:cubicBezTo>
                    <a:cubicBezTo>
                      <a:pt x="33" y="69"/>
                      <a:pt x="34" y="70"/>
                      <a:pt x="34" y="68"/>
                    </a:cubicBezTo>
                    <a:cubicBezTo>
                      <a:pt x="34" y="67"/>
                      <a:pt x="34" y="66"/>
                      <a:pt x="34" y="65"/>
                    </a:cubicBezTo>
                    <a:cubicBezTo>
                      <a:pt x="35" y="53"/>
                      <a:pt x="35" y="46"/>
                      <a:pt x="36" y="34"/>
                    </a:cubicBezTo>
                    <a:cubicBezTo>
                      <a:pt x="36" y="46"/>
                      <a:pt x="37" y="53"/>
                      <a:pt x="38" y="65"/>
                    </a:cubicBezTo>
                    <a:cubicBezTo>
                      <a:pt x="38" y="66"/>
                      <a:pt x="38" y="67"/>
                      <a:pt x="38" y="68"/>
                    </a:cubicBezTo>
                    <a:cubicBezTo>
                      <a:pt x="38" y="70"/>
                      <a:pt x="39" y="69"/>
                      <a:pt x="40" y="69"/>
                    </a:cubicBezTo>
                    <a:cubicBezTo>
                      <a:pt x="43" y="70"/>
                      <a:pt x="45" y="72"/>
                      <a:pt x="47" y="74"/>
                    </a:cubicBezTo>
                    <a:cubicBezTo>
                      <a:pt x="50" y="76"/>
                      <a:pt x="52" y="77"/>
                      <a:pt x="55" y="75"/>
                    </a:cubicBezTo>
                    <a:cubicBezTo>
                      <a:pt x="65" y="71"/>
                      <a:pt x="70" y="62"/>
                      <a:pt x="71" y="53"/>
                    </a:cubicBezTo>
                    <a:cubicBezTo>
                      <a:pt x="68" y="52"/>
                      <a:pt x="64" y="56"/>
                      <a:pt x="60" y="56"/>
                    </a:cubicBezTo>
                    <a:cubicBezTo>
                      <a:pt x="58" y="57"/>
                      <a:pt x="58" y="54"/>
                      <a:pt x="59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0" name="ïšļîḋé"/>
              <p:cNvSpPr/>
              <p:nvPr/>
            </p:nvSpPr>
            <p:spPr bwMode="auto">
              <a:xfrm>
                <a:off x="2878162" y="1966084"/>
                <a:ext cx="22057" cy="10538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1" name="îṡľïḑe"/>
              <p:cNvSpPr/>
              <p:nvPr/>
            </p:nvSpPr>
            <p:spPr bwMode="auto">
              <a:xfrm>
                <a:off x="5920861" y="1413423"/>
                <a:ext cx="30635" cy="162980"/>
              </a:xfrm>
              <a:custGeom>
                <a:avLst/>
                <a:gdLst>
                  <a:gd name="T0" fmla="*/ 7 w 7"/>
                  <a:gd name="T1" fmla="*/ 1 h 37"/>
                  <a:gd name="T2" fmla="*/ 4 w 7"/>
                  <a:gd name="T3" fmla="*/ 0 h 37"/>
                  <a:gd name="T4" fmla="*/ 4 w 7"/>
                  <a:gd name="T5" fmla="*/ 0 h 37"/>
                  <a:gd name="T6" fmla="*/ 0 w 7"/>
                  <a:gd name="T7" fmla="*/ 1 h 37"/>
                  <a:gd name="T8" fmla="*/ 0 w 7"/>
                  <a:gd name="T9" fmla="*/ 37 h 37"/>
                  <a:gd name="T10" fmla="*/ 7 w 7"/>
                  <a:gd name="T11" fmla="*/ 37 h 37"/>
                  <a:gd name="T12" fmla="*/ 7 w 7"/>
                  <a:gd name="T1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7">
                    <a:moveTo>
                      <a:pt x="7" y="1"/>
                    </a:move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7" y="37"/>
                      <a:pt x="7" y="37"/>
                      <a:pt x="7" y="37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2" name="íṥ1îḓe"/>
              <p:cNvSpPr/>
              <p:nvPr/>
            </p:nvSpPr>
            <p:spPr bwMode="auto">
              <a:xfrm>
                <a:off x="5920861" y="1192849"/>
                <a:ext cx="30635" cy="22057"/>
              </a:xfrm>
              <a:custGeom>
                <a:avLst/>
                <a:gdLst>
                  <a:gd name="T0" fmla="*/ 5 w 7"/>
                  <a:gd name="T1" fmla="*/ 5 h 5"/>
                  <a:gd name="T2" fmla="*/ 5 w 7"/>
                  <a:gd name="T3" fmla="*/ 5 h 5"/>
                  <a:gd name="T4" fmla="*/ 7 w 7"/>
                  <a:gd name="T5" fmla="*/ 5 h 5"/>
                  <a:gd name="T6" fmla="*/ 7 w 7"/>
                  <a:gd name="T7" fmla="*/ 0 h 5"/>
                  <a:gd name="T8" fmla="*/ 0 w 7"/>
                  <a:gd name="T9" fmla="*/ 0 h 5"/>
                  <a:gd name="T10" fmla="*/ 0 w 7"/>
                  <a:gd name="T11" fmla="*/ 5 h 5"/>
                  <a:gd name="T12" fmla="*/ 5 w 7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3" name="îṩliďè"/>
              <p:cNvSpPr/>
              <p:nvPr/>
            </p:nvSpPr>
            <p:spPr bwMode="auto">
              <a:xfrm>
                <a:off x="5788517" y="1223484"/>
                <a:ext cx="305128" cy="220574"/>
              </a:xfrm>
              <a:custGeom>
                <a:avLst/>
                <a:gdLst>
                  <a:gd name="T0" fmla="*/ 37 w 69"/>
                  <a:gd name="T1" fmla="*/ 0 h 50"/>
                  <a:gd name="T2" fmla="*/ 35 w 69"/>
                  <a:gd name="T3" fmla="*/ 0 h 50"/>
                  <a:gd name="T4" fmla="*/ 35 w 69"/>
                  <a:gd name="T5" fmla="*/ 0 h 50"/>
                  <a:gd name="T6" fmla="*/ 30 w 69"/>
                  <a:gd name="T7" fmla="*/ 0 h 50"/>
                  <a:gd name="T8" fmla="*/ 1 w 69"/>
                  <a:gd name="T9" fmla="*/ 33 h 50"/>
                  <a:gd name="T10" fmla="*/ 3 w 69"/>
                  <a:gd name="T11" fmla="*/ 46 h 50"/>
                  <a:gd name="T12" fmla="*/ 4 w 69"/>
                  <a:gd name="T13" fmla="*/ 48 h 50"/>
                  <a:gd name="T14" fmla="*/ 6 w 69"/>
                  <a:gd name="T15" fmla="*/ 46 h 50"/>
                  <a:gd name="T16" fmla="*/ 14 w 69"/>
                  <a:gd name="T17" fmla="*/ 40 h 50"/>
                  <a:gd name="T18" fmla="*/ 15 w 69"/>
                  <a:gd name="T19" fmla="*/ 40 h 50"/>
                  <a:gd name="T20" fmla="*/ 23 w 69"/>
                  <a:gd name="T21" fmla="*/ 46 h 50"/>
                  <a:gd name="T22" fmla="*/ 24 w 69"/>
                  <a:gd name="T23" fmla="*/ 48 h 50"/>
                  <a:gd name="T24" fmla="*/ 25 w 69"/>
                  <a:gd name="T25" fmla="*/ 46 h 50"/>
                  <a:gd name="T26" fmla="*/ 30 w 69"/>
                  <a:gd name="T27" fmla="*/ 42 h 50"/>
                  <a:gd name="T28" fmla="*/ 34 w 69"/>
                  <a:gd name="T29" fmla="*/ 41 h 50"/>
                  <a:gd name="T30" fmla="*/ 34 w 69"/>
                  <a:gd name="T31" fmla="*/ 41 h 50"/>
                  <a:gd name="T32" fmla="*/ 37 w 69"/>
                  <a:gd name="T33" fmla="*/ 42 h 50"/>
                  <a:gd name="T34" fmla="*/ 43 w 69"/>
                  <a:gd name="T35" fmla="*/ 47 h 50"/>
                  <a:gd name="T36" fmla="*/ 44 w 69"/>
                  <a:gd name="T37" fmla="*/ 48 h 50"/>
                  <a:gd name="T38" fmla="*/ 45 w 69"/>
                  <a:gd name="T39" fmla="*/ 47 h 50"/>
                  <a:gd name="T40" fmla="*/ 54 w 69"/>
                  <a:gd name="T41" fmla="*/ 41 h 50"/>
                  <a:gd name="T42" fmla="*/ 54 w 69"/>
                  <a:gd name="T43" fmla="*/ 41 h 50"/>
                  <a:gd name="T44" fmla="*/ 62 w 69"/>
                  <a:gd name="T45" fmla="*/ 47 h 50"/>
                  <a:gd name="T46" fmla="*/ 63 w 69"/>
                  <a:gd name="T47" fmla="*/ 49 h 50"/>
                  <a:gd name="T48" fmla="*/ 64 w 69"/>
                  <a:gd name="T49" fmla="*/ 50 h 50"/>
                  <a:gd name="T50" fmla="*/ 64 w 69"/>
                  <a:gd name="T51" fmla="*/ 49 h 50"/>
                  <a:gd name="T52" fmla="*/ 65 w 69"/>
                  <a:gd name="T53" fmla="*/ 47 h 50"/>
                  <a:gd name="T54" fmla="*/ 68 w 69"/>
                  <a:gd name="T55" fmla="*/ 35 h 50"/>
                  <a:gd name="T56" fmla="*/ 37 w 69"/>
                  <a:gd name="T5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9" h="50">
                    <a:moveTo>
                      <a:pt x="37" y="0"/>
                    </a:moveTo>
                    <a:cubicBezTo>
                      <a:pt x="37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0"/>
                      <a:pt x="32" y="0"/>
                      <a:pt x="30" y="0"/>
                    </a:cubicBezTo>
                    <a:cubicBezTo>
                      <a:pt x="14" y="2"/>
                      <a:pt x="1" y="16"/>
                      <a:pt x="1" y="33"/>
                    </a:cubicBezTo>
                    <a:cubicBezTo>
                      <a:pt x="0" y="38"/>
                      <a:pt x="1" y="42"/>
                      <a:pt x="3" y="46"/>
                    </a:cubicBezTo>
                    <a:cubicBezTo>
                      <a:pt x="3" y="47"/>
                      <a:pt x="4" y="48"/>
                      <a:pt x="4" y="48"/>
                    </a:cubicBezTo>
                    <a:cubicBezTo>
                      <a:pt x="5" y="48"/>
                      <a:pt x="5" y="47"/>
                      <a:pt x="6" y="46"/>
                    </a:cubicBezTo>
                    <a:cubicBezTo>
                      <a:pt x="7" y="43"/>
                      <a:pt x="11" y="40"/>
                      <a:pt x="14" y="40"/>
                    </a:cubicBezTo>
                    <a:cubicBezTo>
                      <a:pt x="14" y="40"/>
                      <a:pt x="15" y="40"/>
                      <a:pt x="15" y="40"/>
                    </a:cubicBezTo>
                    <a:cubicBezTo>
                      <a:pt x="18" y="41"/>
                      <a:pt x="22" y="43"/>
                      <a:pt x="23" y="46"/>
                    </a:cubicBezTo>
                    <a:cubicBezTo>
                      <a:pt x="24" y="47"/>
                      <a:pt x="24" y="48"/>
                      <a:pt x="24" y="48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6" y="44"/>
                      <a:pt x="28" y="42"/>
                      <a:pt x="30" y="42"/>
                    </a:cubicBezTo>
                    <a:cubicBezTo>
                      <a:pt x="31" y="41"/>
                      <a:pt x="33" y="41"/>
                      <a:pt x="34" y="41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6" y="41"/>
                      <a:pt x="37" y="42"/>
                    </a:cubicBezTo>
                    <a:cubicBezTo>
                      <a:pt x="40" y="42"/>
                      <a:pt x="42" y="44"/>
                      <a:pt x="43" y="47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4" y="48"/>
                      <a:pt x="44" y="48"/>
                      <a:pt x="45" y="47"/>
                    </a:cubicBezTo>
                    <a:cubicBezTo>
                      <a:pt x="47" y="44"/>
                      <a:pt x="50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8" y="41"/>
                      <a:pt x="61" y="44"/>
                      <a:pt x="62" y="47"/>
                    </a:cubicBezTo>
                    <a:cubicBezTo>
                      <a:pt x="63" y="48"/>
                      <a:pt x="63" y="49"/>
                      <a:pt x="63" y="49"/>
                    </a:cubicBezTo>
                    <a:cubicBezTo>
                      <a:pt x="63" y="50"/>
                      <a:pt x="63" y="50"/>
                      <a:pt x="64" y="50"/>
                    </a:cubicBezTo>
                    <a:cubicBezTo>
                      <a:pt x="64" y="50"/>
                      <a:pt x="64" y="50"/>
                      <a:pt x="64" y="49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7" y="44"/>
                      <a:pt x="68" y="39"/>
                      <a:pt x="68" y="35"/>
                    </a:cubicBezTo>
                    <a:cubicBezTo>
                      <a:pt x="69" y="17"/>
                      <a:pt x="55" y="2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4" name="ïšľiḍé"/>
              <p:cNvSpPr/>
              <p:nvPr/>
            </p:nvSpPr>
            <p:spPr bwMode="auto">
              <a:xfrm>
                <a:off x="4601092" y="4491660"/>
                <a:ext cx="118865" cy="84553"/>
              </a:xfrm>
              <a:custGeom>
                <a:avLst/>
                <a:gdLst>
                  <a:gd name="T0" fmla="*/ 17 w 27"/>
                  <a:gd name="T1" fmla="*/ 5 h 19"/>
                  <a:gd name="T2" fmla="*/ 24 w 27"/>
                  <a:gd name="T3" fmla="*/ 1 h 19"/>
                  <a:gd name="T4" fmla="*/ 27 w 27"/>
                  <a:gd name="T5" fmla="*/ 0 h 19"/>
                  <a:gd name="T6" fmla="*/ 16 w 27"/>
                  <a:gd name="T7" fmla="*/ 1 h 19"/>
                  <a:gd name="T8" fmla="*/ 9 w 27"/>
                  <a:gd name="T9" fmla="*/ 7 h 19"/>
                  <a:gd name="T10" fmla="*/ 5 w 27"/>
                  <a:gd name="T11" fmla="*/ 12 h 19"/>
                  <a:gd name="T12" fmla="*/ 0 w 27"/>
                  <a:gd name="T13" fmla="*/ 19 h 19"/>
                  <a:gd name="T14" fmla="*/ 9 w 27"/>
                  <a:gd name="T15" fmla="*/ 15 h 19"/>
                  <a:gd name="T16" fmla="*/ 17 w 27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9">
                    <a:moveTo>
                      <a:pt x="17" y="5"/>
                    </a:moveTo>
                    <a:cubicBezTo>
                      <a:pt x="19" y="4"/>
                      <a:pt x="21" y="2"/>
                      <a:pt x="24" y="1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3" y="0"/>
                      <a:pt x="19" y="0"/>
                      <a:pt x="16" y="1"/>
                    </a:cubicBezTo>
                    <a:cubicBezTo>
                      <a:pt x="13" y="2"/>
                      <a:pt x="10" y="4"/>
                      <a:pt x="9" y="7"/>
                    </a:cubicBezTo>
                    <a:cubicBezTo>
                      <a:pt x="7" y="9"/>
                      <a:pt x="6" y="11"/>
                      <a:pt x="5" y="12"/>
                    </a:cubicBezTo>
                    <a:cubicBezTo>
                      <a:pt x="4" y="15"/>
                      <a:pt x="3" y="18"/>
                      <a:pt x="0" y="19"/>
                    </a:cubicBezTo>
                    <a:cubicBezTo>
                      <a:pt x="3" y="19"/>
                      <a:pt x="7" y="17"/>
                      <a:pt x="9" y="15"/>
                    </a:cubicBezTo>
                    <a:cubicBezTo>
                      <a:pt x="13" y="12"/>
                      <a:pt x="15" y="9"/>
                      <a:pt x="1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5" name="ïṧ1iďè"/>
              <p:cNvSpPr/>
              <p:nvPr/>
            </p:nvSpPr>
            <p:spPr bwMode="auto">
              <a:xfrm>
                <a:off x="4609670" y="4491660"/>
                <a:ext cx="154402" cy="106611"/>
              </a:xfrm>
              <a:custGeom>
                <a:avLst/>
                <a:gdLst>
                  <a:gd name="T0" fmla="*/ 23 w 35"/>
                  <a:gd name="T1" fmla="*/ 3 h 24"/>
                  <a:gd name="T2" fmla="*/ 14 w 35"/>
                  <a:gd name="T3" fmla="*/ 11 h 24"/>
                  <a:gd name="T4" fmla="*/ 8 w 35"/>
                  <a:gd name="T5" fmla="*/ 17 h 24"/>
                  <a:gd name="T6" fmla="*/ 0 w 35"/>
                  <a:gd name="T7" fmla="*/ 20 h 24"/>
                  <a:gd name="T8" fmla="*/ 19 w 35"/>
                  <a:gd name="T9" fmla="*/ 20 h 24"/>
                  <a:gd name="T10" fmla="*/ 30 w 35"/>
                  <a:gd name="T11" fmla="*/ 6 h 24"/>
                  <a:gd name="T12" fmla="*/ 33 w 35"/>
                  <a:gd name="T13" fmla="*/ 2 h 24"/>
                  <a:gd name="T14" fmla="*/ 35 w 35"/>
                  <a:gd name="T15" fmla="*/ 1 h 24"/>
                  <a:gd name="T16" fmla="*/ 23 w 35"/>
                  <a:gd name="T1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23" y="3"/>
                    </a:moveTo>
                    <a:cubicBezTo>
                      <a:pt x="19" y="5"/>
                      <a:pt x="17" y="7"/>
                      <a:pt x="14" y="11"/>
                    </a:cubicBezTo>
                    <a:cubicBezTo>
                      <a:pt x="12" y="13"/>
                      <a:pt x="10" y="16"/>
                      <a:pt x="8" y="17"/>
                    </a:cubicBezTo>
                    <a:cubicBezTo>
                      <a:pt x="5" y="19"/>
                      <a:pt x="3" y="20"/>
                      <a:pt x="0" y="20"/>
                    </a:cubicBezTo>
                    <a:cubicBezTo>
                      <a:pt x="6" y="24"/>
                      <a:pt x="13" y="24"/>
                      <a:pt x="19" y="20"/>
                    </a:cubicBezTo>
                    <a:cubicBezTo>
                      <a:pt x="25" y="17"/>
                      <a:pt x="27" y="12"/>
                      <a:pt x="30" y="6"/>
                    </a:cubicBezTo>
                    <a:cubicBezTo>
                      <a:pt x="31" y="5"/>
                      <a:pt x="32" y="3"/>
                      <a:pt x="33" y="2"/>
                    </a:cubicBezTo>
                    <a:cubicBezTo>
                      <a:pt x="34" y="2"/>
                      <a:pt x="35" y="1"/>
                      <a:pt x="35" y="1"/>
                    </a:cubicBezTo>
                    <a:cubicBezTo>
                      <a:pt x="31" y="0"/>
                      <a:pt x="27" y="1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6" name="ïş1íḑe"/>
              <p:cNvSpPr/>
              <p:nvPr/>
            </p:nvSpPr>
            <p:spPr bwMode="auto">
              <a:xfrm>
                <a:off x="4601092" y="4403430"/>
                <a:ext cx="101709" cy="71074"/>
              </a:xfrm>
              <a:custGeom>
                <a:avLst/>
                <a:gdLst>
                  <a:gd name="T0" fmla="*/ 8 w 23"/>
                  <a:gd name="T1" fmla="*/ 6 h 16"/>
                  <a:gd name="T2" fmla="*/ 5 w 23"/>
                  <a:gd name="T3" fmla="*/ 11 h 16"/>
                  <a:gd name="T4" fmla="*/ 0 w 23"/>
                  <a:gd name="T5" fmla="*/ 16 h 16"/>
                  <a:gd name="T6" fmla="*/ 8 w 23"/>
                  <a:gd name="T7" fmla="*/ 13 h 16"/>
                  <a:gd name="T8" fmla="*/ 15 w 23"/>
                  <a:gd name="T9" fmla="*/ 5 h 16"/>
                  <a:gd name="T10" fmla="*/ 20 w 23"/>
                  <a:gd name="T11" fmla="*/ 1 h 16"/>
                  <a:gd name="T12" fmla="*/ 23 w 23"/>
                  <a:gd name="T13" fmla="*/ 0 h 16"/>
                  <a:gd name="T14" fmla="*/ 14 w 23"/>
                  <a:gd name="T15" fmla="*/ 1 h 16"/>
                  <a:gd name="T16" fmla="*/ 8 w 23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">
                    <a:moveTo>
                      <a:pt x="8" y="6"/>
                    </a:moveTo>
                    <a:cubicBezTo>
                      <a:pt x="6" y="8"/>
                      <a:pt x="6" y="9"/>
                      <a:pt x="5" y="11"/>
                    </a:cubicBezTo>
                    <a:cubicBezTo>
                      <a:pt x="4" y="13"/>
                      <a:pt x="2" y="15"/>
                      <a:pt x="0" y="16"/>
                    </a:cubicBezTo>
                    <a:cubicBezTo>
                      <a:pt x="3" y="16"/>
                      <a:pt x="6" y="15"/>
                      <a:pt x="8" y="13"/>
                    </a:cubicBezTo>
                    <a:cubicBezTo>
                      <a:pt x="11" y="11"/>
                      <a:pt x="13" y="7"/>
                      <a:pt x="15" y="5"/>
                    </a:cubicBezTo>
                    <a:cubicBezTo>
                      <a:pt x="17" y="3"/>
                      <a:pt x="18" y="2"/>
                      <a:pt x="20" y="1"/>
                    </a:cubicBezTo>
                    <a:cubicBezTo>
                      <a:pt x="21" y="1"/>
                      <a:pt x="22" y="0"/>
                      <a:pt x="23" y="0"/>
                    </a:cubicBezTo>
                    <a:cubicBezTo>
                      <a:pt x="20" y="0"/>
                      <a:pt x="17" y="0"/>
                      <a:pt x="14" y="1"/>
                    </a:cubicBezTo>
                    <a:cubicBezTo>
                      <a:pt x="11" y="2"/>
                      <a:pt x="9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7" name="iśľïḋè"/>
              <p:cNvSpPr/>
              <p:nvPr/>
            </p:nvSpPr>
            <p:spPr bwMode="auto">
              <a:xfrm>
                <a:off x="4609670" y="4403430"/>
                <a:ext cx="132345" cy="93131"/>
              </a:xfrm>
              <a:custGeom>
                <a:avLst/>
                <a:gdLst>
                  <a:gd name="T0" fmla="*/ 28 w 30"/>
                  <a:gd name="T1" fmla="*/ 2 h 21"/>
                  <a:gd name="T2" fmla="*/ 30 w 30"/>
                  <a:gd name="T3" fmla="*/ 1 h 21"/>
                  <a:gd name="T4" fmla="*/ 19 w 30"/>
                  <a:gd name="T5" fmla="*/ 2 h 21"/>
                  <a:gd name="T6" fmla="*/ 12 w 30"/>
                  <a:gd name="T7" fmla="*/ 9 h 21"/>
                  <a:gd name="T8" fmla="*/ 6 w 30"/>
                  <a:gd name="T9" fmla="*/ 15 h 21"/>
                  <a:gd name="T10" fmla="*/ 0 w 30"/>
                  <a:gd name="T11" fmla="*/ 18 h 21"/>
                  <a:gd name="T12" fmla="*/ 16 w 30"/>
                  <a:gd name="T13" fmla="*/ 17 h 21"/>
                  <a:gd name="T14" fmla="*/ 25 w 30"/>
                  <a:gd name="T15" fmla="*/ 6 h 21"/>
                  <a:gd name="T16" fmla="*/ 28 w 30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1">
                    <a:moveTo>
                      <a:pt x="28" y="2"/>
                    </a:moveTo>
                    <a:cubicBezTo>
                      <a:pt x="29" y="2"/>
                      <a:pt x="30" y="1"/>
                      <a:pt x="30" y="1"/>
                    </a:cubicBezTo>
                    <a:cubicBezTo>
                      <a:pt x="26" y="0"/>
                      <a:pt x="23" y="1"/>
                      <a:pt x="19" y="2"/>
                    </a:cubicBezTo>
                    <a:cubicBezTo>
                      <a:pt x="16" y="4"/>
                      <a:pt x="14" y="6"/>
                      <a:pt x="12" y="9"/>
                    </a:cubicBezTo>
                    <a:cubicBezTo>
                      <a:pt x="10" y="11"/>
                      <a:pt x="9" y="14"/>
                      <a:pt x="6" y="15"/>
                    </a:cubicBezTo>
                    <a:cubicBezTo>
                      <a:pt x="5" y="16"/>
                      <a:pt x="2" y="17"/>
                      <a:pt x="0" y="18"/>
                    </a:cubicBezTo>
                    <a:cubicBezTo>
                      <a:pt x="5" y="21"/>
                      <a:pt x="11" y="21"/>
                      <a:pt x="16" y="17"/>
                    </a:cubicBezTo>
                    <a:cubicBezTo>
                      <a:pt x="21" y="15"/>
                      <a:pt x="23" y="10"/>
                      <a:pt x="25" y="6"/>
                    </a:cubicBezTo>
                    <a:cubicBezTo>
                      <a:pt x="26" y="4"/>
                      <a:pt x="27" y="3"/>
                      <a:pt x="2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8" name="íṥľîḍè"/>
              <p:cNvSpPr/>
              <p:nvPr/>
            </p:nvSpPr>
            <p:spPr bwMode="auto">
              <a:xfrm>
                <a:off x="4472424" y="4491660"/>
                <a:ext cx="115189" cy="84553"/>
              </a:xfrm>
              <a:custGeom>
                <a:avLst/>
                <a:gdLst>
                  <a:gd name="T0" fmla="*/ 9 w 26"/>
                  <a:gd name="T1" fmla="*/ 5 h 19"/>
                  <a:gd name="T2" fmla="*/ 17 w 26"/>
                  <a:gd name="T3" fmla="*/ 15 h 19"/>
                  <a:gd name="T4" fmla="*/ 26 w 26"/>
                  <a:gd name="T5" fmla="*/ 19 h 19"/>
                  <a:gd name="T6" fmla="*/ 21 w 26"/>
                  <a:gd name="T7" fmla="*/ 12 h 19"/>
                  <a:gd name="T8" fmla="*/ 18 w 26"/>
                  <a:gd name="T9" fmla="*/ 7 h 19"/>
                  <a:gd name="T10" fmla="*/ 11 w 26"/>
                  <a:gd name="T11" fmla="*/ 1 h 19"/>
                  <a:gd name="T12" fmla="*/ 0 w 26"/>
                  <a:gd name="T13" fmla="*/ 0 h 19"/>
                  <a:gd name="T14" fmla="*/ 3 w 26"/>
                  <a:gd name="T15" fmla="*/ 1 h 19"/>
                  <a:gd name="T16" fmla="*/ 9 w 26"/>
                  <a:gd name="T17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9">
                    <a:moveTo>
                      <a:pt x="9" y="5"/>
                    </a:moveTo>
                    <a:cubicBezTo>
                      <a:pt x="12" y="9"/>
                      <a:pt x="14" y="12"/>
                      <a:pt x="17" y="15"/>
                    </a:cubicBezTo>
                    <a:cubicBezTo>
                      <a:pt x="20" y="17"/>
                      <a:pt x="23" y="19"/>
                      <a:pt x="26" y="19"/>
                    </a:cubicBezTo>
                    <a:cubicBezTo>
                      <a:pt x="24" y="18"/>
                      <a:pt x="22" y="15"/>
                      <a:pt x="21" y="12"/>
                    </a:cubicBezTo>
                    <a:cubicBezTo>
                      <a:pt x="20" y="11"/>
                      <a:pt x="19" y="9"/>
                      <a:pt x="18" y="7"/>
                    </a:cubicBezTo>
                    <a:cubicBezTo>
                      <a:pt x="16" y="4"/>
                      <a:pt x="14" y="2"/>
                      <a:pt x="11" y="1"/>
                    </a:cubicBezTo>
                    <a:cubicBezTo>
                      <a:pt x="7" y="0"/>
                      <a:pt x="3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5" y="2"/>
                      <a:pt x="7" y="4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69" name="íṧḻíḓè"/>
              <p:cNvSpPr/>
              <p:nvPr/>
            </p:nvSpPr>
            <p:spPr bwMode="auto">
              <a:xfrm>
                <a:off x="4424633" y="4491660"/>
                <a:ext cx="154402" cy="106611"/>
              </a:xfrm>
              <a:custGeom>
                <a:avLst/>
                <a:gdLst>
                  <a:gd name="T0" fmla="*/ 6 w 35"/>
                  <a:gd name="T1" fmla="*/ 6 h 24"/>
                  <a:gd name="T2" fmla="*/ 16 w 35"/>
                  <a:gd name="T3" fmla="*/ 20 h 24"/>
                  <a:gd name="T4" fmla="*/ 35 w 35"/>
                  <a:gd name="T5" fmla="*/ 20 h 24"/>
                  <a:gd name="T6" fmla="*/ 28 w 35"/>
                  <a:gd name="T7" fmla="*/ 17 h 24"/>
                  <a:gd name="T8" fmla="*/ 21 w 35"/>
                  <a:gd name="T9" fmla="*/ 11 h 24"/>
                  <a:gd name="T10" fmla="*/ 13 w 35"/>
                  <a:gd name="T11" fmla="*/ 3 h 24"/>
                  <a:gd name="T12" fmla="*/ 0 w 35"/>
                  <a:gd name="T13" fmla="*/ 1 h 24"/>
                  <a:gd name="T14" fmla="*/ 2 w 35"/>
                  <a:gd name="T15" fmla="*/ 2 h 24"/>
                  <a:gd name="T16" fmla="*/ 6 w 35"/>
                  <a:gd name="T1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6" y="6"/>
                    </a:moveTo>
                    <a:cubicBezTo>
                      <a:pt x="9" y="12"/>
                      <a:pt x="11" y="17"/>
                      <a:pt x="16" y="20"/>
                    </a:cubicBezTo>
                    <a:cubicBezTo>
                      <a:pt x="22" y="24"/>
                      <a:pt x="30" y="24"/>
                      <a:pt x="35" y="20"/>
                    </a:cubicBezTo>
                    <a:cubicBezTo>
                      <a:pt x="33" y="20"/>
                      <a:pt x="30" y="19"/>
                      <a:pt x="28" y="17"/>
                    </a:cubicBezTo>
                    <a:cubicBezTo>
                      <a:pt x="25" y="16"/>
                      <a:pt x="23" y="13"/>
                      <a:pt x="21" y="11"/>
                    </a:cubicBezTo>
                    <a:cubicBezTo>
                      <a:pt x="19" y="7"/>
                      <a:pt x="16" y="5"/>
                      <a:pt x="13" y="3"/>
                    </a:cubicBezTo>
                    <a:cubicBezTo>
                      <a:pt x="9" y="1"/>
                      <a:pt x="4" y="0"/>
                      <a:pt x="0" y="1"/>
                    </a:cubicBezTo>
                    <a:cubicBezTo>
                      <a:pt x="1" y="1"/>
                      <a:pt x="2" y="2"/>
                      <a:pt x="2" y="2"/>
                    </a:cubicBezTo>
                    <a:cubicBezTo>
                      <a:pt x="4" y="3"/>
                      <a:pt x="5" y="5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0" name="iṩḻîďê"/>
              <p:cNvSpPr/>
              <p:nvPr/>
            </p:nvSpPr>
            <p:spPr bwMode="auto">
              <a:xfrm>
                <a:off x="4485903" y="4403430"/>
                <a:ext cx="101709" cy="71074"/>
              </a:xfrm>
              <a:custGeom>
                <a:avLst/>
                <a:gdLst>
                  <a:gd name="T0" fmla="*/ 10 w 23"/>
                  <a:gd name="T1" fmla="*/ 1 h 16"/>
                  <a:gd name="T2" fmla="*/ 0 w 23"/>
                  <a:gd name="T3" fmla="*/ 0 h 16"/>
                  <a:gd name="T4" fmla="*/ 3 w 23"/>
                  <a:gd name="T5" fmla="*/ 1 h 16"/>
                  <a:gd name="T6" fmla="*/ 8 w 23"/>
                  <a:gd name="T7" fmla="*/ 5 h 16"/>
                  <a:gd name="T8" fmla="*/ 15 w 23"/>
                  <a:gd name="T9" fmla="*/ 13 h 16"/>
                  <a:gd name="T10" fmla="*/ 23 w 23"/>
                  <a:gd name="T11" fmla="*/ 16 h 16"/>
                  <a:gd name="T12" fmla="*/ 19 w 23"/>
                  <a:gd name="T13" fmla="*/ 11 h 16"/>
                  <a:gd name="T14" fmla="*/ 16 w 23"/>
                  <a:gd name="T15" fmla="*/ 6 h 16"/>
                  <a:gd name="T16" fmla="*/ 10 w 23"/>
                  <a:gd name="T17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">
                    <a:moveTo>
                      <a:pt x="10" y="1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5" y="2"/>
                      <a:pt x="7" y="3"/>
                      <a:pt x="8" y="5"/>
                    </a:cubicBezTo>
                    <a:cubicBezTo>
                      <a:pt x="11" y="7"/>
                      <a:pt x="13" y="11"/>
                      <a:pt x="15" y="13"/>
                    </a:cubicBezTo>
                    <a:cubicBezTo>
                      <a:pt x="18" y="15"/>
                      <a:pt x="20" y="16"/>
                      <a:pt x="23" y="16"/>
                    </a:cubicBezTo>
                    <a:cubicBezTo>
                      <a:pt x="21" y="15"/>
                      <a:pt x="20" y="13"/>
                      <a:pt x="19" y="11"/>
                    </a:cubicBezTo>
                    <a:cubicBezTo>
                      <a:pt x="18" y="9"/>
                      <a:pt x="17" y="8"/>
                      <a:pt x="16" y="6"/>
                    </a:cubicBezTo>
                    <a:cubicBezTo>
                      <a:pt x="14" y="4"/>
                      <a:pt x="12" y="2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1" name="isļîḓê"/>
              <p:cNvSpPr/>
              <p:nvPr/>
            </p:nvSpPr>
            <p:spPr bwMode="auto">
              <a:xfrm>
                <a:off x="4446690" y="4403430"/>
                <a:ext cx="132345" cy="93131"/>
              </a:xfrm>
              <a:custGeom>
                <a:avLst/>
                <a:gdLst>
                  <a:gd name="T0" fmla="*/ 0 w 30"/>
                  <a:gd name="T1" fmla="*/ 1 h 21"/>
                  <a:gd name="T2" fmla="*/ 2 w 30"/>
                  <a:gd name="T3" fmla="*/ 2 h 21"/>
                  <a:gd name="T4" fmla="*/ 5 w 30"/>
                  <a:gd name="T5" fmla="*/ 6 h 21"/>
                  <a:gd name="T6" fmla="*/ 14 w 30"/>
                  <a:gd name="T7" fmla="*/ 17 h 21"/>
                  <a:gd name="T8" fmla="*/ 30 w 30"/>
                  <a:gd name="T9" fmla="*/ 18 h 21"/>
                  <a:gd name="T10" fmla="*/ 24 w 30"/>
                  <a:gd name="T11" fmla="*/ 15 h 21"/>
                  <a:gd name="T12" fmla="*/ 18 w 30"/>
                  <a:gd name="T13" fmla="*/ 9 h 21"/>
                  <a:gd name="T14" fmla="*/ 11 w 30"/>
                  <a:gd name="T15" fmla="*/ 2 h 21"/>
                  <a:gd name="T16" fmla="*/ 0 w 30"/>
                  <a:gd name="T17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1">
                    <a:moveTo>
                      <a:pt x="0" y="1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3" y="3"/>
                      <a:pt x="4" y="4"/>
                      <a:pt x="5" y="6"/>
                    </a:cubicBezTo>
                    <a:cubicBezTo>
                      <a:pt x="8" y="10"/>
                      <a:pt x="9" y="15"/>
                      <a:pt x="14" y="17"/>
                    </a:cubicBezTo>
                    <a:cubicBezTo>
                      <a:pt x="19" y="21"/>
                      <a:pt x="25" y="21"/>
                      <a:pt x="30" y="18"/>
                    </a:cubicBezTo>
                    <a:cubicBezTo>
                      <a:pt x="28" y="17"/>
                      <a:pt x="26" y="16"/>
                      <a:pt x="24" y="15"/>
                    </a:cubicBezTo>
                    <a:cubicBezTo>
                      <a:pt x="22" y="14"/>
                      <a:pt x="20" y="11"/>
                      <a:pt x="18" y="9"/>
                    </a:cubicBezTo>
                    <a:cubicBezTo>
                      <a:pt x="16" y="6"/>
                      <a:pt x="14" y="4"/>
                      <a:pt x="11" y="2"/>
                    </a:cubicBezTo>
                    <a:cubicBezTo>
                      <a:pt x="8" y="1"/>
                      <a:pt x="4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2" name="ïśḻiďé"/>
              <p:cNvSpPr/>
              <p:nvPr/>
            </p:nvSpPr>
            <p:spPr bwMode="auto">
              <a:xfrm>
                <a:off x="4592514" y="4342160"/>
                <a:ext cx="56369" cy="113963"/>
              </a:xfrm>
              <a:custGeom>
                <a:avLst/>
                <a:gdLst>
                  <a:gd name="T0" fmla="*/ 9 w 13"/>
                  <a:gd name="T1" fmla="*/ 8 h 26"/>
                  <a:gd name="T2" fmla="*/ 2 w 13"/>
                  <a:gd name="T3" fmla="*/ 17 h 26"/>
                  <a:gd name="T4" fmla="*/ 1 w 13"/>
                  <a:gd name="T5" fmla="*/ 26 h 26"/>
                  <a:gd name="T6" fmla="*/ 5 w 13"/>
                  <a:gd name="T7" fmla="*/ 20 h 26"/>
                  <a:gd name="T8" fmla="*/ 9 w 13"/>
                  <a:gd name="T9" fmla="*/ 16 h 26"/>
                  <a:gd name="T10" fmla="*/ 12 w 13"/>
                  <a:gd name="T11" fmla="*/ 9 h 26"/>
                  <a:gd name="T12" fmla="*/ 11 w 13"/>
                  <a:gd name="T13" fmla="*/ 0 h 26"/>
                  <a:gd name="T14" fmla="*/ 11 w 13"/>
                  <a:gd name="T15" fmla="*/ 3 h 26"/>
                  <a:gd name="T16" fmla="*/ 9 w 13"/>
                  <a:gd name="T1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26">
                    <a:moveTo>
                      <a:pt x="9" y="8"/>
                    </a:moveTo>
                    <a:cubicBezTo>
                      <a:pt x="6" y="11"/>
                      <a:pt x="4" y="14"/>
                      <a:pt x="2" y="17"/>
                    </a:cubicBezTo>
                    <a:cubicBezTo>
                      <a:pt x="1" y="20"/>
                      <a:pt x="0" y="23"/>
                      <a:pt x="1" y="26"/>
                    </a:cubicBezTo>
                    <a:cubicBezTo>
                      <a:pt x="1" y="23"/>
                      <a:pt x="3" y="21"/>
                      <a:pt x="5" y="20"/>
                    </a:cubicBezTo>
                    <a:cubicBezTo>
                      <a:pt x="6" y="19"/>
                      <a:pt x="8" y="18"/>
                      <a:pt x="9" y="16"/>
                    </a:cubicBezTo>
                    <a:cubicBezTo>
                      <a:pt x="11" y="14"/>
                      <a:pt x="12" y="12"/>
                      <a:pt x="12" y="9"/>
                    </a:cubicBezTo>
                    <a:cubicBezTo>
                      <a:pt x="13" y="6"/>
                      <a:pt x="12" y="3"/>
                      <a:pt x="11" y="0"/>
                    </a:cubicBezTo>
                    <a:cubicBezTo>
                      <a:pt x="11" y="0"/>
                      <a:pt x="11" y="2"/>
                      <a:pt x="11" y="3"/>
                    </a:cubicBezTo>
                    <a:cubicBezTo>
                      <a:pt x="10" y="5"/>
                      <a:pt x="10" y="7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3" name="ï$ļiḓê"/>
              <p:cNvSpPr/>
              <p:nvPr/>
            </p:nvSpPr>
            <p:spPr bwMode="auto">
              <a:xfrm>
                <a:off x="4560653" y="4301721"/>
                <a:ext cx="75976" cy="145824"/>
              </a:xfrm>
              <a:custGeom>
                <a:avLst/>
                <a:gdLst>
                  <a:gd name="T0" fmla="*/ 6 w 17"/>
                  <a:gd name="T1" fmla="*/ 33 h 33"/>
                  <a:gd name="T2" fmla="*/ 7 w 17"/>
                  <a:gd name="T3" fmla="*/ 27 h 33"/>
                  <a:gd name="T4" fmla="*/ 11 w 17"/>
                  <a:gd name="T5" fmla="*/ 20 h 33"/>
                  <a:gd name="T6" fmla="*/ 16 w 17"/>
                  <a:gd name="T7" fmla="*/ 11 h 33"/>
                  <a:gd name="T8" fmla="*/ 16 w 17"/>
                  <a:gd name="T9" fmla="*/ 0 h 33"/>
                  <a:gd name="T10" fmla="*/ 15 w 17"/>
                  <a:gd name="T11" fmla="*/ 2 h 33"/>
                  <a:gd name="T12" fmla="*/ 12 w 17"/>
                  <a:gd name="T13" fmla="*/ 6 h 33"/>
                  <a:gd name="T14" fmla="*/ 2 w 17"/>
                  <a:gd name="T15" fmla="*/ 17 h 33"/>
                  <a:gd name="T16" fmla="*/ 6 w 17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33">
                    <a:moveTo>
                      <a:pt x="6" y="33"/>
                    </a:moveTo>
                    <a:cubicBezTo>
                      <a:pt x="5" y="31"/>
                      <a:pt x="6" y="29"/>
                      <a:pt x="7" y="27"/>
                    </a:cubicBezTo>
                    <a:cubicBezTo>
                      <a:pt x="8" y="24"/>
                      <a:pt x="9" y="22"/>
                      <a:pt x="11" y="20"/>
                    </a:cubicBezTo>
                    <a:cubicBezTo>
                      <a:pt x="13" y="17"/>
                      <a:pt x="15" y="15"/>
                      <a:pt x="16" y="11"/>
                    </a:cubicBezTo>
                    <a:cubicBezTo>
                      <a:pt x="17" y="8"/>
                      <a:pt x="17" y="4"/>
                      <a:pt x="16" y="0"/>
                    </a:cubicBezTo>
                    <a:cubicBezTo>
                      <a:pt x="16" y="1"/>
                      <a:pt x="15" y="2"/>
                      <a:pt x="15" y="2"/>
                    </a:cubicBezTo>
                    <a:cubicBezTo>
                      <a:pt x="14" y="4"/>
                      <a:pt x="13" y="5"/>
                      <a:pt x="12" y="6"/>
                    </a:cubicBezTo>
                    <a:cubicBezTo>
                      <a:pt x="8" y="10"/>
                      <a:pt x="4" y="12"/>
                      <a:pt x="2" y="17"/>
                    </a:cubicBezTo>
                    <a:cubicBezTo>
                      <a:pt x="0" y="23"/>
                      <a:pt x="1" y="29"/>
                      <a:pt x="6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4" name="íślîḓe"/>
              <p:cNvSpPr/>
              <p:nvPr/>
            </p:nvSpPr>
            <p:spPr bwMode="auto">
              <a:xfrm>
                <a:off x="5727246" y="1033545"/>
                <a:ext cx="140922" cy="140922"/>
              </a:xfrm>
              <a:custGeom>
                <a:avLst/>
                <a:gdLst>
                  <a:gd name="T0" fmla="*/ 7 w 32"/>
                  <a:gd name="T1" fmla="*/ 30 h 32"/>
                  <a:gd name="T2" fmla="*/ 16 w 32"/>
                  <a:gd name="T3" fmla="*/ 32 h 32"/>
                  <a:gd name="T4" fmla="*/ 32 w 32"/>
                  <a:gd name="T5" fmla="*/ 16 h 32"/>
                  <a:gd name="T6" fmla="*/ 16 w 32"/>
                  <a:gd name="T7" fmla="*/ 0 h 32"/>
                  <a:gd name="T8" fmla="*/ 0 w 32"/>
                  <a:gd name="T9" fmla="*/ 14 h 32"/>
                  <a:gd name="T10" fmla="*/ 16 w 32"/>
                  <a:gd name="T11" fmla="*/ 14 h 32"/>
                  <a:gd name="T12" fmla="*/ 21 w 32"/>
                  <a:gd name="T13" fmla="*/ 14 h 32"/>
                  <a:gd name="T14" fmla="*/ 18 w 32"/>
                  <a:gd name="T15" fmla="*/ 18 h 32"/>
                  <a:gd name="T16" fmla="*/ 7 w 32"/>
                  <a:gd name="T1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2">
                    <a:moveTo>
                      <a:pt x="7" y="30"/>
                    </a:moveTo>
                    <a:cubicBezTo>
                      <a:pt x="10" y="31"/>
                      <a:pt x="13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8" y="0"/>
                      <a:pt x="1" y="6"/>
                      <a:pt x="0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7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5" name="îṩlîḋe"/>
              <p:cNvSpPr/>
              <p:nvPr/>
            </p:nvSpPr>
            <p:spPr bwMode="auto">
              <a:xfrm>
                <a:off x="5501770" y="1104619"/>
                <a:ext cx="295324" cy="278169"/>
              </a:xfrm>
              <a:custGeom>
                <a:avLst/>
                <a:gdLst>
                  <a:gd name="T0" fmla="*/ 30 w 67"/>
                  <a:gd name="T1" fmla="*/ 34 h 63"/>
                  <a:gd name="T2" fmla="*/ 30 w 67"/>
                  <a:gd name="T3" fmla="*/ 36 h 63"/>
                  <a:gd name="T4" fmla="*/ 30 w 67"/>
                  <a:gd name="T5" fmla="*/ 37 h 63"/>
                  <a:gd name="T6" fmla="*/ 30 w 67"/>
                  <a:gd name="T7" fmla="*/ 58 h 63"/>
                  <a:gd name="T8" fmla="*/ 22 w 67"/>
                  <a:gd name="T9" fmla="*/ 63 h 63"/>
                  <a:gd name="T10" fmla="*/ 44 w 67"/>
                  <a:gd name="T11" fmla="*/ 63 h 63"/>
                  <a:gd name="T12" fmla="*/ 37 w 67"/>
                  <a:gd name="T13" fmla="*/ 58 h 63"/>
                  <a:gd name="T14" fmla="*/ 37 w 67"/>
                  <a:gd name="T15" fmla="*/ 37 h 63"/>
                  <a:gd name="T16" fmla="*/ 37 w 67"/>
                  <a:gd name="T17" fmla="*/ 36 h 63"/>
                  <a:gd name="T18" fmla="*/ 37 w 67"/>
                  <a:gd name="T19" fmla="*/ 34 h 63"/>
                  <a:gd name="T20" fmla="*/ 56 w 67"/>
                  <a:gd name="T21" fmla="*/ 12 h 63"/>
                  <a:gd name="T22" fmla="*/ 67 w 67"/>
                  <a:gd name="T23" fmla="*/ 0 h 63"/>
                  <a:gd name="T24" fmla="*/ 51 w 67"/>
                  <a:gd name="T25" fmla="*/ 0 h 63"/>
                  <a:gd name="T26" fmla="*/ 0 w 67"/>
                  <a:gd name="T27" fmla="*/ 0 h 63"/>
                  <a:gd name="T28" fmla="*/ 30 w 67"/>
                  <a:gd name="T29" fmla="*/ 3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63">
                    <a:moveTo>
                      <a:pt x="30" y="34"/>
                    </a:move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25" y="58"/>
                      <a:pt x="22" y="61"/>
                      <a:pt x="22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4" y="61"/>
                      <a:pt x="41" y="59"/>
                      <a:pt x="37" y="5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0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6" name="iṩľîḑe"/>
              <p:cNvSpPr/>
              <p:nvPr/>
            </p:nvSpPr>
            <p:spPr bwMode="auto">
              <a:xfrm>
                <a:off x="5364524" y="795815"/>
                <a:ext cx="220574" cy="136021"/>
              </a:xfrm>
              <a:custGeom>
                <a:avLst/>
                <a:gdLst>
                  <a:gd name="T0" fmla="*/ 141 w 180"/>
                  <a:gd name="T1" fmla="*/ 61 h 111"/>
                  <a:gd name="T2" fmla="*/ 180 w 180"/>
                  <a:gd name="T3" fmla="*/ 61 h 111"/>
                  <a:gd name="T4" fmla="*/ 180 w 180"/>
                  <a:gd name="T5" fmla="*/ 111 h 111"/>
                  <a:gd name="T6" fmla="*/ 141 w 180"/>
                  <a:gd name="T7" fmla="*/ 111 h 111"/>
                  <a:gd name="T8" fmla="*/ 141 w 180"/>
                  <a:gd name="T9" fmla="*/ 100 h 111"/>
                  <a:gd name="T10" fmla="*/ 155 w 180"/>
                  <a:gd name="T11" fmla="*/ 100 h 111"/>
                  <a:gd name="T12" fmla="*/ 155 w 180"/>
                  <a:gd name="T13" fmla="*/ 79 h 111"/>
                  <a:gd name="T14" fmla="*/ 141 w 180"/>
                  <a:gd name="T15" fmla="*/ 79 h 111"/>
                  <a:gd name="T16" fmla="*/ 141 w 180"/>
                  <a:gd name="T17" fmla="*/ 61 h 111"/>
                  <a:gd name="T18" fmla="*/ 90 w 180"/>
                  <a:gd name="T19" fmla="*/ 61 h 111"/>
                  <a:gd name="T20" fmla="*/ 141 w 180"/>
                  <a:gd name="T21" fmla="*/ 61 h 111"/>
                  <a:gd name="T22" fmla="*/ 141 w 180"/>
                  <a:gd name="T23" fmla="*/ 79 h 111"/>
                  <a:gd name="T24" fmla="*/ 126 w 180"/>
                  <a:gd name="T25" fmla="*/ 79 h 111"/>
                  <a:gd name="T26" fmla="*/ 126 w 180"/>
                  <a:gd name="T27" fmla="*/ 100 h 111"/>
                  <a:gd name="T28" fmla="*/ 126 w 180"/>
                  <a:gd name="T29" fmla="*/ 100 h 111"/>
                  <a:gd name="T30" fmla="*/ 141 w 180"/>
                  <a:gd name="T31" fmla="*/ 100 h 111"/>
                  <a:gd name="T32" fmla="*/ 141 w 180"/>
                  <a:gd name="T33" fmla="*/ 111 h 111"/>
                  <a:gd name="T34" fmla="*/ 90 w 180"/>
                  <a:gd name="T35" fmla="*/ 111 h 111"/>
                  <a:gd name="T36" fmla="*/ 90 w 180"/>
                  <a:gd name="T37" fmla="*/ 100 h 111"/>
                  <a:gd name="T38" fmla="*/ 105 w 180"/>
                  <a:gd name="T39" fmla="*/ 100 h 111"/>
                  <a:gd name="T40" fmla="*/ 105 w 180"/>
                  <a:gd name="T41" fmla="*/ 79 h 111"/>
                  <a:gd name="T42" fmla="*/ 90 w 180"/>
                  <a:gd name="T43" fmla="*/ 79 h 111"/>
                  <a:gd name="T44" fmla="*/ 90 w 180"/>
                  <a:gd name="T45" fmla="*/ 61 h 111"/>
                  <a:gd name="T46" fmla="*/ 65 w 180"/>
                  <a:gd name="T47" fmla="*/ 0 h 111"/>
                  <a:gd name="T48" fmla="*/ 65 w 180"/>
                  <a:gd name="T49" fmla="*/ 61 h 111"/>
                  <a:gd name="T50" fmla="*/ 90 w 180"/>
                  <a:gd name="T51" fmla="*/ 61 h 111"/>
                  <a:gd name="T52" fmla="*/ 90 w 180"/>
                  <a:gd name="T53" fmla="*/ 79 h 111"/>
                  <a:gd name="T54" fmla="*/ 76 w 180"/>
                  <a:gd name="T55" fmla="*/ 79 h 111"/>
                  <a:gd name="T56" fmla="*/ 76 w 180"/>
                  <a:gd name="T57" fmla="*/ 100 h 111"/>
                  <a:gd name="T58" fmla="*/ 76 w 180"/>
                  <a:gd name="T59" fmla="*/ 100 h 111"/>
                  <a:gd name="T60" fmla="*/ 90 w 180"/>
                  <a:gd name="T61" fmla="*/ 100 h 111"/>
                  <a:gd name="T62" fmla="*/ 90 w 180"/>
                  <a:gd name="T63" fmla="*/ 111 h 111"/>
                  <a:gd name="T64" fmla="*/ 40 w 180"/>
                  <a:gd name="T65" fmla="*/ 111 h 111"/>
                  <a:gd name="T66" fmla="*/ 40 w 180"/>
                  <a:gd name="T67" fmla="*/ 100 h 111"/>
                  <a:gd name="T68" fmla="*/ 54 w 180"/>
                  <a:gd name="T69" fmla="*/ 100 h 111"/>
                  <a:gd name="T70" fmla="*/ 54 w 180"/>
                  <a:gd name="T71" fmla="*/ 79 h 111"/>
                  <a:gd name="T72" fmla="*/ 40 w 180"/>
                  <a:gd name="T73" fmla="*/ 79 h 111"/>
                  <a:gd name="T74" fmla="*/ 40 w 180"/>
                  <a:gd name="T75" fmla="*/ 0 h 111"/>
                  <a:gd name="T76" fmla="*/ 65 w 180"/>
                  <a:gd name="T77" fmla="*/ 0 h 111"/>
                  <a:gd name="T78" fmla="*/ 40 w 180"/>
                  <a:gd name="T79" fmla="*/ 111 h 111"/>
                  <a:gd name="T80" fmla="*/ 0 w 180"/>
                  <a:gd name="T81" fmla="*/ 111 h 111"/>
                  <a:gd name="T82" fmla="*/ 0 w 180"/>
                  <a:gd name="T83" fmla="*/ 61 h 111"/>
                  <a:gd name="T84" fmla="*/ 22 w 180"/>
                  <a:gd name="T85" fmla="*/ 61 h 111"/>
                  <a:gd name="T86" fmla="*/ 22 w 180"/>
                  <a:gd name="T87" fmla="*/ 0 h 111"/>
                  <a:gd name="T88" fmla="*/ 40 w 180"/>
                  <a:gd name="T89" fmla="*/ 0 h 111"/>
                  <a:gd name="T90" fmla="*/ 40 w 180"/>
                  <a:gd name="T91" fmla="*/ 79 h 111"/>
                  <a:gd name="T92" fmla="*/ 25 w 180"/>
                  <a:gd name="T93" fmla="*/ 79 h 111"/>
                  <a:gd name="T94" fmla="*/ 25 w 180"/>
                  <a:gd name="T95" fmla="*/ 100 h 111"/>
                  <a:gd name="T96" fmla="*/ 25 w 180"/>
                  <a:gd name="T97" fmla="*/ 100 h 111"/>
                  <a:gd name="T98" fmla="*/ 40 w 180"/>
                  <a:gd name="T99" fmla="*/ 100 h 111"/>
                  <a:gd name="T100" fmla="*/ 40 w 180"/>
                  <a:gd name="T101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0" h="111">
                    <a:moveTo>
                      <a:pt x="141" y="61"/>
                    </a:moveTo>
                    <a:lnTo>
                      <a:pt x="180" y="61"/>
                    </a:lnTo>
                    <a:lnTo>
                      <a:pt x="180" y="111"/>
                    </a:lnTo>
                    <a:lnTo>
                      <a:pt x="141" y="111"/>
                    </a:lnTo>
                    <a:lnTo>
                      <a:pt x="141" y="100"/>
                    </a:lnTo>
                    <a:lnTo>
                      <a:pt x="155" y="100"/>
                    </a:lnTo>
                    <a:lnTo>
                      <a:pt x="155" y="79"/>
                    </a:lnTo>
                    <a:lnTo>
                      <a:pt x="141" y="79"/>
                    </a:lnTo>
                    <a:lnTo>
                      <a:pt x="141" y="61"/>
                    </a:lnTo>
                    <a:close/>
                    <a:moveTo>
                      <a:pt x="90" y="61"/>
                    </a:moveTo>
                    <a:lnTo>
                      <a:pt x="141" y="61"/>
                    </a:lnTo>
                    <a:lnTo>
                      <a:pt x="141" y="79"/>
                    </a:lnTo>
                    <a:lnTo>
                      <a:pt x="126" y="79"/>
                    </a:lnTo>
                    <a:lnTo>
                      <a:pt x="126" y="100"/>
                    </a:lnTo>
                    <a:lnTo>
                      <a:pt x="126" y="100"/>
                    </a:lnTo>
                    <a:lnTo>
                      <a:pt x="141" y="100"/>
                    </a:lnTo>
                    <a:lnTo>
                      <a:pt x="141" y="111"/>
                    </a:lnTo>
                    <a:lnTo>
                      <a:pt x="90" y="111"/>
                    </a:lnTo>
                    <a:lnTo>
                      <a:pt x="90" y="100"/>
                    </a:lnTo>
                    <a:lnTo>
                      <a:pt x="105" y="100"/>
                    </a:lnTo>
                    <a:lnTo>
                      <a:pt x="105" y="79"/>
                    </a:lnTo>
                    <a:lnTo>
                      <a:pt x="90" y="79"/>
                    </a:lnTo>
                    <a:lnTo>
                      <a:pt x="90" y="61"/>
                    </a:lnTo>
                    <a:close/>
                    <a:moveTo>
                      <a:pt x="65" y="0"/>
                    </a:moveTo>
                    <a:lnTo>
                      <a:pt x="65" y="61"/>
                    </a:lnTo>
                    <a:lnTo>
                      <a:pt x="90" y="61"/>
                    </a:lnTo>
                    <a:lnTo>
                      <a:pt x="90" y="79"/>
                    </a:lnTo>
                    <a:lnTo>
                      <a:pt x="76" y="79"/>
                    </a:lnTo>
                    <a:lnTo>
                      <a:pt x="76" y="100"/>
                    </a:lnTo>
                    <a:lnTo>
                      <a:pt x="76" y="100"/>
                    </a:lnTo>
                    <a:lnTo>
                      <a:pt x="90" y="100"/>
                    </a:lnTo>
                    <a:lnTo>
                      <a:pt x="90" y="111"/>
                    </a:lnTo>
                    <a:lnTo>
                      <a:pt x="40" y="111"/>
                    </a:lnTo>
                    <a:lnTo>
                      <a:pt x="40" y="100"/>
                    </a:lnTo>
                    <a:lnTo>
                      <a:pt x="54" y="100"/>
                    </a:lnTo>
                    <a:lnTo>
                      <a:pt x="54" y="79"/>
                    </a:lnTo>
                    <a:lnTo>
                      <a:pt x="40" y="79"/>
                    </a:lnTo>
                    <a:lnTo>
                      <a:pt x="40" y="0"/>
                    </a:lnTo>
                    <a:lnTo>
                      <a:pt x="65" y="0"/>
                    </a:lnTo>
                    <a:close/>
                    <a:moveTo>
                      <a:pt x="40" y="111"/>
                    </a:moveTo>
                    <a:lnTo>
                      <a:pt x="0" y="111"/>
                    </a:lnTo>
                    <a:lnTo>
                      <a:pt x="0" y="61"/>
                    </a:lnTo>
                    <a:lnTo>
                      <a:pt x="22" y="61"/>
                    </a:lnTo>
                    <a:lnTo>
                      <a:pt x="22" y="0"/>
                    </a:lnTo>
                    <a:lnTo>
                      <a:pt x="40" y="0"/>
                    </a:lnTo>
                    <a:lnTo>
                      <a:pt x="40" y="79"/>
                    </a:lnTo>
                    <a:lnTo>
                      <a:pt x="25" y="79"/>
                    </a:lnTo>
                    <a:lnTo>
                      <a:pt x="25" y="100"/>
                    </a:lnTo>
                    <a:lnTo>
                      <a:pt x="25" y="100"/>
                    </a:lnTo>
                    <a:lnTo>
                      <a:pt x="40" y="100"/>
                    </a:lnTo>
                    <a:lnTo>
                      <a:pt x="40" y="1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7" name="ïŝḷîḓe"/>
              <p:cNvSpPr/>
              <p:nvPr/>
            </p:nvSpPr>
            <p:spPr bwMode="auto">
              <a:xfrm>
                <a:off x="5342467" y="940414"/>
                <a:ext cx="296550" cy="93131"/>
              </a:xfrm>
              <a:custGeom>
                <a:avLst/>
                <a:gdLst>
                  <a:gd name="T0" fmla="*/ 7 w 242"/>
                  <a:gd name="T1" fmla="*/ 76 h 76"/>
                  <a:gd name="T2" fmla="*/ 0 w 242"/>
                  <a:gd name="T3" fmla="*/ 0 h 76"/>
                  <a:gd name="T4" fmla="*/ 242 w 242"/>
                  <a:gd name="T5" fmla="*/ 0 h 76"/>
                  <a:gd name="T6" fmla="*/ 213 w 242"/>
                  <a:gd name="T7" fmla="*/ 76 h 76"/>
                  <a:gd name="T8" fmla="*/ 7 w 24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76">
                    <a:moveTo>
                      <a:pt x="7" y="76"/>
                    </a:moveTo>
                    <a:lnTo>
                      <a:pt x="0" y="0"/>
                    </a:lnTo>
                    <a:lnTo>
                      <a:pt x="242" y="0"/>
                    </a:lnTo>
                    <a:lnTo>
                      <a:pt x="213" y="76"/>
                    </a:lnTo>
                    <a:lnTo>
                      <a:pt x="7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8" name="íśḻíḍé"/>
              <p:cNvSpPr/>
              <p:nvPr/>
            </p:nvSpPr>
            <p:spPr bwMode="auto">
              <a:xfrm>
                <a:off x="3664877" y="4235549"/>
                <a:ext cx="198517" cy="198517"/>
              </a:xfrm>
              <a:custGeom>
                <a:avLst/>
                <a:gdLst>
                  <a:gd name="T0" fmla="*/ 22 w 45"/>
                  <a:gd name="T1" fmla="*/ 42 h 45"/>
                  <a:gd name="T2" fmla="*/ 26 w 45"/>
                  <a:gd name="T3" fmla="*/ 42 h 45"/>
                  <a:gd name="T4" fmla="*/ 27 w 45"/>
                  <a:gd name="T5" fmla="*/ 45 h 45"/>
                  <a:gd name="T6" fmla="*/ 35 w 45"/>
                  <a:gd name="T7" fmla="*/ 41 h 45"/>
                  <a:gd name="T8" fmla="*/ 34 w 45"/>
                  <a:gd name="T9" fmla="*/ 38 h 45"/>
                  <a:gd name="T10" fmla="*/ 38 w 45"/>
                  <a:gd name="T11" fmla="*/ 33 h 45"/>
                  <a:gd name="T12" fmla="*/ 42 w 45"/>
                  <a:gd name="T13" fmla="*/ 35 h 45"/>
                  <a:gd name="T14" fmla="*/ 45 w 45"/>
                  <a:gd name="T15" fmla="*/ 27 h 45"/>
                  <a:gd name="T16" fmla="*/ 42 w 45"/>
                  <a:gd name="T17" fmla="*/ 26 h 45"/>
                  <a:gd name="T18" fmla="*/ 41 w 45"/>
                  <a:gd name="T19" fmla="*/ 19 h 45"/>
                  <a:gd name="T20" fmla="*/ 45 w 45"/>
                  <a:gd name="T21" fmla="*/ 17 h 45"/>
                  <a:gd name="T22" fmla="*/ 41 w 45"/>
                  <a:gd name="T23" fmla="*/ 10 h 45"/>
                  <a:gd name="T24" fmla="*/ 38 w 45"/>
                  <a:gd name="T25" fmla="*/ 11 h 45"/>
                  <a:gd name="T26" fmla="*/ 33 w 45"/>
                  <a:gd name="T27" fmla="*/ 6 h 45"/>
                  <a:gd name="T28" fmla="*/ 35 w 45"/>
                  <a:gd name="T29" fmla="*/ 3 h 45"/>
                  <a:gd name="T30" fmla="*/ 27 w 45"/>
                  <a:gd name="T31" fmla="*/ 0 h 45"/>
                  <a:gd name="T32" fmla="*/ 26 w 45"/>
                  <a:gd name="T33" fmla="*/ 3 h 45"/>
                  <a:gd name="T34" fmla="*/ 22 w 45"/>
                  <a:gd name="T35" fmla="*/ 3 h 45"/>
                  <a:gd name="T36" fmla="*/ 22 w 45"/>
                  <a:gd name="T37" fmla="*/ 9 h 45"/>
                  <a:gd name="T38" fmla="*/ 34 w 45"/>
                  <a:gd name="T39" fmla="*/ 17 h 45"/>
                  <a:gd name="T40" fmla="*/ 27 w 45"/>
                  <a:gd name="T41" fmla="*/ 34 h 45"/>
                  <a:gd name="T42" fmla="*/ 22 w 45"/>
                  <a:gd name="T43" fmla="*/ 35 h 45"/>
                  <a:gd name="T44" fmla="*/ 22 w 45"/>
                  <a:gd name="T45" fmla="*/ 35 h 45"/>
                  <a:gd name="T46" fmla="*/ 22 w 45"/>
                  <a:gd name="T47" fmla="*/ 42 h 45"/>
                  <a:gd name="T48" fmla="*/ 3 w 45"/>
                  <a:gd name="T49" fmla="*/ 26 h 45"/>
                  <a:gd name="T50" fmla="*/ 0 w 45"/>
                  <a:gd name="T51" fmla="*/ 27 h 45"/>
                  <a:gd name="T52" fmla="*/ 3 w 45"/>
                  <a:gd name="T53" fmla="*/ 35 h 45"/>
                  <a:gd name="T54" fmla="*/ 6 w 45"/>
                  <a:gd name="T55" fmla="*/ 34 h 45"/>
                  <a:gd name="T56" fmla="*/ 11 w 45"/>
                  <a:gd name="T57" fmla="*/ 38 h 45"/>
                  <a:gd name="T58" fmla="*/ 10 w 45"/>
                  <a:gd name="T59" fmla="*/ 42 h 45"/>
                  <a:gd name="T60" fmla="*/ 18 w 45"/>
                  <a:gd name="T61" fmla="*/ 45 h 45"/>
                  <a:gd name="T62" fmla="*/ 19 w 45"/>
                  <a:gd name="T63" fmla="*/ 42 h 45"/>
                  <a:gd name="T64" fmla="*/ 22 w 45"/>
                  <a:gd name="T65" fmla="*/ 42 h 45"/>
                  <a:gd name="T66" fmla="*/ 22 w 45"/>
                  <a:gd name="T67" fmla="*/ 35 h 45"/>
                  <a:gd name="T68" fmla="*/ 10 w 45"/>
                  <a:gd name="T69" fmla="*/ 28 h 45"/>
                  <a:gd name="T70" fmla="*/ 17 w 45"/>
                  <a:gd name="T71" fmla="*/ 10 h 45"/>
                  <a:gd name="T72" fmla="*/ 17 w 45"/>
                  <a:gd name="T73" fmla="*/ 10 h 45"/>
                  <a:gd name="T74" fmla="*/ 22 w 45"/>
                  <a:gd name="T75" fmla="*/ 9 h 45"/>
                  <a:gd name="T76" fmla="*/ 22 w 45"/>
                  <a:gd name="T77" fmla="*/ 9 h 45"/>
                  <a:gd name="T78" fmla="*/ 22 w 45"/>
                  <a:gd name="T79" fmla="*/ 3 h 45"/>
                  <a:gd name="T80" fmla="*/ 19 w 45"/>
                  <a:gd name="T81" fmla="*/ 3 h 45"/>
                  <a:gd name="T82" fmla="*/ 17 w 45"/>
                  <a:gd name="T83" fmla="*/ 0 h 45"/>
                  <a:gd name="T84" fmla="*/ 10 w 45"/>
                  <a:gd name="T85" fmla="*/ 3 h 45"/>
                  <a:gd name="T86" fmla="*/ 11 w 45"/>
                  <a:gd name="T87" fmla="*/ 7 h 45"/>
                  <a:gd name="T88" fmla="*/ 6 w 45"/>
                  <a:gd name="T89" fmla="*/ 11 h 45"/>
                  <a:gd name="T90" fmla="*/ 3 w 45"/>
                  <a:gd name="T91" fmla="*/ 10 h 45"/>
                  <a:gd name="T92" fmla="*/ 0 w 45"/>
                  <a:gd name="T93" fmla="*/ 18 h 45"/>
                  <a:gd name="T94" fmla="*/ 3 w 45"/>
                  <a:gd name="T95" fmla="*/ 19 h 45"/>
                  <a:gd name="T96" fmla="*/ 3 w 45"/>
                  <a:gd name="T9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" h="45">
                    <a:moveTo>
                      <a:pt x="22" y="42"/>
                    </a:moveTo>
                    <a:cubicBezTo>
                      <a:pt x="24" y="42"/>
                      <a:pt x="25" y="42"/>
                      <a:pt x="26" y="42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6" y="37"/>
                      <a:pt x="37" y="35"/>
                      <a:pt x="38" y="33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3"/>
                      <a:pt x="42" y="21"/>
                      <a:pt x="41" y="19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9"/>
                      <a:pt x="35" y="8"/>
                      <a:pt x="33" y="6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3" y="3"/>
                      <a:pt x="22" y="3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8" y="9"/>
                      <a:pt x="32" y="12"/>
                      <a:pt x="34" y="17"/>
                    </a:cubicBezTo>
                    <a:cubicBezTo>
                      <a:pt x="37" y="24"/>
                      <a:pt x="34" y="32"/>
                      <a:pt x="27" y="34"/>
                    </a:cubicBezTo>
                    <a:cubicBezTo>
                      <a:pt x="26" y="35"/>
                      <a:pt x="24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lnTo>
                      <a:pt x="22" y="42"/>
                    </a:lnTo>
                    <a:close/>
                    <a:moveTo>
                      <a:pt x="3" y="26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8" y="36"/>
                      <a:pt x="9" y="37"/>
                      <a:pt x="11" y="3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0" y="42"/>
                      <a:pt x="21" y="42"/>
                      <a:pt x="22" y="42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17" y="35"/>
                      <a:pt x="12" y="32"/>
                      <a:pt x="10" y="28"/>
                    </a:cubicBezTo>
                    <a:cubicBezTo>
                      <a:pt x="7" y="21"/>
                      <a:pt x="11" y="13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9" y="10"/>
                      <a:pt x="21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8" y="9"/>
                      <a:pt x="6" y="1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1"/>
                      <a:pt x="3" y="24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79" name="ïsḷiḍé"/>
              <p:cNvSpPr/>
              <p:nvPr/>
            </p:nvSpPr>
            <p:spPr bwMode="auto">
              <a:xfrm>
                <a:off x="6380391" y="3029743"/>
                <a:ext cx="110287" cy="106611"/>
              </a:xfrm>
              <a:custGeom>
                <a:avLst/>
                <a:gdLst>
                  <a:gd name="T0" fmla="*/ 4 w 25"/>
                  <a:gd name="T1" fmla="*/ 24 h 24"/>
                  <a:gd name="T2" fmla="*/ 8 w 25"/>
                  <a:gd name="T3" fmla="*/ 20 h 24"/>
                  <a:gd name="T4" fmla="*/ 8 w 25"/>
                  <a:gd name="T5" fmla="*/ 20 h 24"/>
                  <a:gd name="T6" fmla="*/ 8 w 25"/>
                  <a:gd name="T7" fmla="*/ 6 h 24"/>
                  <a:gd name="T8" fmla="*/ 23 w 25"/>
                  <a:gd name="T9" fmla="*/ 6 h 24"/>
                  <a:gd name="T10" fmla="*/ 23 w 25"/>
                  <a:gd name="T11" fmla="*/ 16 h 24"/>
                  <a:gd name="T12" fmla="*/ 21 w 25"/>
                  <a:gd name="T13" fmla="*/ 15 h 24"/>
                  <a:gd name="T14" fmla="*/ 17 w 25"/>
                  <a:gd name="T15" fmla="*/ 20 h 24"/>
                  <a:gd name="T16" fmla="*/ 21 w 25"/>
                  <a:gd name="T17" fmla="*/ 24 h 24"/>
                  <a:gd name="T18" fmla="*/ 25 w 25"/>
                  <a:gd name="T19" fmla="*/ 20 h 24"/>
                  <a:gd name="T20" fmla="*/ 25 w 25"/>
                  <a:gd name="T21" fmla="*/ 20 h 24"/>
                  <a:gd name="T22" fmla="*/ 25 w 25"/>
                  <a:gd name="T23" fmla="*/ 20 h 24"/>
                  <a:gd name="T24" fmla="*/ 25 w 25"/>
                  <a:gd name="T25" fmla="*/ 6 h 24"/>
                  <a:gd name="T26" fmla="*/ 25 w 25"/>
                  <a:gd name="T27" fmla="*/ 0 h 24"/>
                  <a:gd name="T28" fmla="*/ 23 w 25"/>
                  <a:gd name="T29" fmla="*/ 0 h 24"/>
                  <a:gd name="T30" fmla="*/ 8 w 25"/>
                  <a:gd name="T31" fmla="*/ 0 h 24"/>
                  <a:gd name="T32" fmla="*/ 6 w 25"/>
                  <a:gd name="T33" fmla="*/ 0 h 24"/>
                  <a:gd name="T34" fmla="*/ 6 w 25"/>
                  <a:gd name="T35" fmla="*/ 6 h 24"/>
                  <a:gd name="T36" fmla="*/ 6 w 25"/>
                  <a:gd name="T37" fmla="*/ 16 h 24"/>
                  <a:gd name="T38" fmla="*/ 4 w 25"/>
                  <a:gd name="T39" fmla="*/ 15 h 24"/>
                  <a:gd name="T40" fmla="*/ 0 w 25"/>
                  <a:gd name="T41" fmla="*/ 20 h 24"/>
                  <a:gd name="T42" fmla="*/ 4 w 25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4">
                    <a:moveTo>
                      <a:pt x="4" y="24"/>
                    </a:moveTo>
                    <a:cubicBezTo>
                      <a:pt x="7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5"/>
                      <a:pt x="21" y="15"/>
                      <a:pt x="21" y="15"/>
                    </a:cubicBezTo>
                    <a:cubicBezTo>
                      <a:pt x="18" y="15"/>
                      <a:pt x="17" y="17"/>
                      <a:pt x="17" y="20"/>
                    </a:cubicBezTo>
                    <a:cubicBezTo>
                      <a:pt x="17" y="22"/>
                      <a:pt x="18" y="24"/>
                      <a:pt x="21" y="24"/>
                    </a:cubicBezTo>
                    <a:cubicBezTo>
                      <a:pt x="23" y="24"/>
                      <a:pt x="25" y="22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4" y="15"/>
                    </a:cubicBezTo>
                    <a:cubicBezTo>
                      <a:pt x="2" y="15"/>
                      <a:pt x="0" y="17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0" name="îṩlídè"/>
              <p:cNvSpPr/>
              <p:nvPr/>
            </p:nvSpPr>
            <p:spPr bwMode="auto">
              <a:xfrm>
                <a:off x="6124280" y="1466116"/>
                <a:ext cx="115189" cy="106611"/>
              </a:xfrm>
              <a:custGeom>
                <a:avLst/>
                <a:gdLst>
                  <a:gd name="T0" fmla="*/ 5 w 26"/>
                  <a:gd name="T1" fmla="*/ 24 h 24"/>
                  <a:gd name="T2" fmla="*/ 9 w 26"/>
                  <a:gd name="T3" fmla="*/ 20 h 24"/>
                  <a:gd name="T4" fmla="*/ 9 w 26"/>
                  <a:gd name="T5" fmla="*/ 20 h 24"/>
                  <a:gd name="T6" fmla="*/ 9 w 26"/>
                  <a:gd name="T7" fmla="*/ 6 h 24"/>
                  <a:gd name="T8" fmla="*/ 23 w 26"/>
                  <a:gd name="T9" fmla="*/ 6 h 24"/>
                  <a:gd name="T10" fmla="*/ 23 w 26"/>
                  <a:gd name="T11" fmla="*/ 16 h 24"/>
                  <a:gd name="T12" fmla="*/ 21 w 26"/>
                  <a:gd name="T13" fmla="*/ 15 h 24"/>
                  <a:gd name="T14" fmla="*/ 17 w 26"/>
                  <a:gd name="T15" fmla="*/ 20 h 24"/>
                  <a:gd name="T16" fmla="*/ 21 w 26"/>
                  <a:gd name="T17" fmla="*/ 24 h 24"/>
                  <a:gd name="T18" fmla="*/ 26 w 26"/>
                  <a:gd name="T19" fmla="*/ 20 h 24"/>
                  <a:gd name="T20" fmla="*/ 26 w 26"/>
                  <a:gd name="T21" fmla="*/ 20 h 24"/>
                  <a:gd name="T22" fmla="*/ 26 w 26"/>
                  <a:gd name="T23" fmla="*/ 20 h 24"/>
                  <a:gd name="T24" fmla="*/ 26 w 26"/>
                  <a:gd name="T25" fmla="*/ 6 h 24"/>
                  <a:gd name="T26" fmla="*/ 26 w 26"/>
                  <a:gd name="T27" fmla="*/ 0 h 24"/>
                  <a:gd name="T28" fmla="*/ 23 w 26"/>
                  <a:gd name="T29" fmla="*/ 0 h 24"/>
                  <a:gd name="T30" fmla="*/ 9 w 26"/>
                  <a:gd name="T31" fmla="*/ 0 h 24"/>
                  <a:gd name="T32" fmla="*/ 6 w 26"/>
                  <a:gd name="T33" fmla="*/ 0 h 24"/>
                  <a:gd name="T34" fmla="*/ 6 w 26"/>
                  <a:gd name="T35" fmla="*/ 6 h 24"/>
                  <a:gd name="T36" fmla="*/ 6 w 26"/>
                  <a:gd name="T37" fmla="*/ 16 h 24"/>
                  <a:gd name="T38" fmla="*/ 5 w 26"/>
                  <a:gd name="T39" fmla="*/ 15 h 24"/>
                  <a:gd name="T40" fmla="*/ 0 w 26"/>
                  <a:gd name="T41" fmla="*/ 20 h 24"/>
                  <a:gd name="T42" fmla="*/ 5 w 26"/>
                  <a:gd name="T4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5" y="24"/>
                    </a:moveTo>
                    <a:cubicBezTo>
                      <a:pt x="7" y="24"/>
                      <a:pt x="9" y="22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2" y="15"/>
                      <a:pt x="21" y="15"/>
                    </a:cubicBezTo>
                    <a:cubicBezTo>
                      <a:pt x="19" y="15"/>
                      <a:pt x="17" y="17"/>
                      <a:pt x="17" y="20"/>
                    </a:cubicBezTo>
                    <a:cubicBezTo>
                      <a:pt x="17" y="22"/>
                      <a:pt x="19" y="24"/>
                      <a:pt x="21" y="24"/>
                    </a:cubicBezTo>
                    <a:cubicBezTo>
                      <a:pt x="24" y="24"/>
                      <a:pt x="26" y="22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5" y="15"/>
                      <a:pt x="5" y="15"/>
                    </a:cubicBezTo>
                    <a:cubicBezTo>
                      <a:pt x="2" y="15"/>
                      <a:pt x="0" y="17"/>
                      <a:pt x="0" y="20"/>
                    </a:cubicBezTo>
                    <a:cubicBezTo>
                      <a:pt x="0" y="22"/>
                      <a:pt x="2" y="24"/>
                      <a:pt x="5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1" name="î$1ïďè"/>
              <p:cNvSpPr/>
              <p:nvPr/>
            </p:nvSpPr>
            <p:spPr bwMode="auto">
              <a:xfrm>
                <a:off x="2652686" y="2010199"/>
                <a:ext cx="133570" cy="123767"/>
              </a:xfrm>
              <a:custGeom>
                <a:avLst/>
                <a:gdLst>
                  <a:gd name="T0" fmla="*/ 5 w 30"/>
                  <a:gd name="T1" fmla="*/ 28 h 28"/>
                  <a:gd name="T2" fmla="*/ 10 w 30"/>
                  <a:gd name="T3" fmla="*/ 23 h 28"/>
                  <a:gd name="T4" fmla="*/ 10 w 30"/>
                  <a:gd name="T5" fmla="*/ 23 h 28"/>
                  <a:gd name="T6" fmla="*/ 10 w 30"/>
                  <a:gd name="T7" fmla="*/ 6 h 28"/>
                  <a:gd name="T8" fmla="*/ 27 w 30"/>
                  <a:gd name="T9" fmla="*/ 6 h 28"/>
                  <a:gd name="T10" fmla="*/ 27 w 30"/>
                  <a:gd name="T11" fmla="*/ 18 h 28"/>
                  <a:gd name="T12" fmla="*/ 25 w 30"/>
                  <a:gd name="T13" fmla="*/ 18 h 28"/>
                  <a:gd name="T14" fmla="*/ 20 w 30"/>
                  <a:gd name="T15" fmla="*/ 23 h 28"/>
                  <a:gd name="T16" fmla="*/ 25 w 30"/>
                  <a:gd name="T17" fmla="*/ 28 h 28"/>
                  <a:gd name="T18" fmla="*/ 30 w 30"/>
                  <a:gd name="T19" fmla="*/ 23 h 28"/>
                  <a:gd name="T20" fmla="*/ 30 w 30"/>
                  <a:gd name="T21" fmla="*/ 23 h 28"/>
                  <a:gd name="T22" fmla="*/ 30 w 30"/>
                  <a:gd name="T23" fmla="*/ 23 h 28"/>
                  <a:gd name="T24" fmla="*/ 30 w 30"/>
                  <a:gd name="T25" fmla="*/ 6 h 28"/>
                  <a:gd name="T26" fmla="*/ 30 w 30"/>
                  <a:gd name="T27" fmla="*/ 0 h 28"/>
                  <a:gd name="T28" fmla="*/ 27 w 30"/>
                  <a:gd name="T29" fmla="*/ 0 h 28"/>
                  <a:gd name="T30" fmla="*/ 10 w 30"/>
                  <a:gd name="T31" fmla="*/ 0 h 28"/>
                  <a:gd name="T32" fmla="*/ 7 w 30"/>
                  <a:gd name="T33" fmla="*/ 0 h 28"/>
                  <a:gd name="T34" fmla="*/ 7 w 30"/>
                  <a:gd name="T35" fmla="*/ 6 h 28"/>
                  <a:gd name="T36" fmla="*/ 7 w 30"/>
                  <a:gd name="T37" fmla="*/ 18 h 28"/>
                  <a:gd name="T38" fmla="*/ 5 w 30"/>
                  <a:gd name="T39" fmla="*/ 18 h 28"/>
                  <a:gd name="T40" fmla="*/ 0 w 30"/>
                  <a:gd name="T41" fmla="*/ 23 h 28"/>
                  <a:gd name="T42" fmla="*/ 5 w 30"/>
                  <a:gd name="T4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28">
                    <a:moveTo>
                      <a:pt x="5" y="28"/>
                    </a:moveTo>
                    <a:cubicBezTo>
                      <a:pt x="8" y="28"/>
                      <a:pt x="10" y="26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6" y="18"/>
                      <a:pt x="26" y="18"/>
                      <a:pt x="25" y="18"/>
                    </a:cubicBezTo>
                    <a:cubicBezTo>
                      <a:pt x="22" y="18"/>
                      <a:pt x="20" y="20"/>
                      <a:pt x="20" y="23"/>
                    </a:cubicBezTo>
                    <a:cubicBezTo>
                      <a:pt x="20" y="26"/>
                      <a:pt x="22" y="28"/>
                      <a:pt x="25" y="28"/>
                    </a:cubicBezTo>
                    <a:cubicBezTo>
                      <a:pt x="28" y="28"/>
                      <a:pt x="30" y="26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5" y="18"/>
                      <a:pt x="5" y="18"/>
                    </a:cubicBezTo>
                    <a:cubicBezTo>
                      <a:pt x="2" y="18"/>
                      <a:pt x="0" y="20"/>
                      <a:pt x="0" y="23"/>
                    </a:cubicBezTo>
                    <a:cubicBezTo>
                      <a:pt x="0" y="26"/>
                      <a:pt x="2" y="28"/>
                      <a:pt x="5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2" name="iṡļíḋê"/>
              <p:cNvSpPr/>
              <p:nvPr/>
            </p:nvSpPr>
            <p:spPr bwMode="auto">
              <a:xfrm>
                <a:off x="3615860" y="4155897"/>
                <a:ext cx="79652" cy="101709"/>
              </a:xfrm>
              <a:custGeom>
                <a:avLst/>
                <a:gdLst>
                  <a:gd name="T0" fmla="*/ 0 w 18"/>
                  <a:gd name="T1" fmla="*/ 0 h 23"/>
                  <a:gd name="T2" fmla="*/ 7 w 18"/>
                  <a:gd name="T3" fmla="*/ 23 h 23"/>
                  <a:gd name="T4" fmla="*/ 18 w 18"/>
                  <a:gd name="T5" fmla="*/ 0 h 23"/>
                  <a:gd name="T6" fmla="*/ 0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0" y="0"/>
                    </a:moveTo>
                    <a:cubicBezTo>
                      <a:pt x="1" y="9"/>
                      <a:pt x="3" y="17"/>
                      <a:pt x="7" y="23"/>
                    </a:cubicBezTo>
                    <a:cubicBezTo>
                      <a:pt x="13" y="17"/>
                      <a:pt x="18" y="9"/>
                      <a:pt x="1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6" name="iŝľiḋè"/>
              <p:cNvSpPr/>
              <p:nvPr/>
            </p:nvSpPr>
            <p:spPr bwMode="auto">
              <a:xfrm>
                <a:off x="3615860" y="4028454"/>
                <a:ext cx="79652" cy="101709"/>
              </a:xfrm>
              <a:custGeom>
                <a:avLst/>
                <a:gdLst>
                  <a:gd name="T0" fmla="*/ 7 w 18"/>
                  <a:gd name="T1" fmla="*/ 0 h 23"/>
                  <a:gd name="T2" fmla="*/ 0 w 18"/>
                  <a:gd name="T3" fmla="*/ 23 h 23"/>
                  <a:gd name="T4" fmla="*/ 18 w 18"/>
                  <a:gd name="T5" fmla="*/ 23 h 23"/>
                  <a:gd name="T6" fmla="*/ 7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7" y="0"/>
                    </a:moveTo>
                    <a:cubicBezTo>
                      <a:pt x="3" y="6"/>
                      <a:pt x="1" y="14"/>
                      <a:pt x="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14"/>
                      <a:pt x="13" y="6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7" name="i$1îḓe"/>
              <p:cNvSpPr/>
              <p:nvPr/>
            </p:nvSpPr>
            <p:spPr bwMode="auto">
              <a:xfrm>
                <a:off x="3554590" y="3988015"/>
                <a:ext cx="69849" cy="142148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8 w 16"/>
                  <a:gd name="T5" fmla="*/ 32 h 32"/>
                  <a:gd name="T6" fmla="*/ 16 w 16"/>
                  <a:gd name="T7" fmla="*/ 5 h 32"/>
                  <a:gd name="T8" fmla="*/ 0 w 1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21"/>
                      <a:pt x="12" y="12"/>
                      <a:pt x="16" y="5"/>
                    </a:cubicBezTo>
                    <a:cubicBezTo>
                      <a:pt x="12" y="2"/>
                      <a:pt x="6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8" name="íš1ïďe"/>
              <p:cNvSpPr/>
              <p:nvPr/>
            </p:nvSpPr>
            <p:spPr bwMode="auto">
              <a:xfrm>
                <a:off x="3456557" y="4155897"/>
                <a:ext cx="71074" cy="142148"/>
              </a:xfrm>
              <a:custGeom>
                <a:avLst/>
                <a:gdLst>
                  <a:gd name="T0" fmla="*/ 16 w 16"/>
                  <a:gd name="T1" fmla="*/ 32 h 32"/>
                  <a:gd name="T2" fmla="*/ 16 w 16"/>
                  <a:gd name="T3" fmla="*/ 0 h 32"/>
                  <a:gd name="T4" fmla="*/ 8 w 16"/>
                  <a:gd name="T5" fmla="*/ 0 h 32"/>
                  <a:gd name="T6" fmla="*/ 0 w 16"/>
                  <a:gd name="T7" fmla="*/ 27 h 32"/>
                  <a:gd name="T8" fmla="*/ 16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16" y="32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1"/>
                      <a:pt x="4" y="20"/>
                      <a:pt x="0" y="27"/>
                    </a:cubicBezTo>
                    <a:cubicBezTo>
                      <a:pt x="5" y="30"/>
                      <a:pt x="10" y="32"/>
                      <a:pt x="16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89" name="ïśļíďé"/>
              <p:cNvSpPr/>
              <p:nvPr/>
            </p:nvSpPr>
            <p:spPr bwMode="auto">
              <a:xfrm>
                <a:off x="3456557" y="3988015"/>
                <a:ext cx="71074" cy="142148"/>
              </a:xfrm>
              <a:custGeom>
                <a:avLst/>
                <a:gdLst>
                  <a:gd name="T0" fmla="*/ 8 w 16"/>
                  <a:gd name="T1" fmla="*/ 32 h 32"/>
                  <a:gd name="T2" fmla="*/ 16 w 16"/>
                  <a:gd name="T3" fmla="*/ 32 h 32"/>
                  <a:gd name="T4" fmla="*/ 16 w 16"/>
                  <a:gd name="T5" fmla="*/ 0 h 32"/>
                  <a:gd name="T6" fmla="*/ 0 w 16"/>
                  <a:gd name="T7" fmla="*/ 6 h 32"/>
                  <a:gd name="T8" fmla="*/ 8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8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0" y="0"/>
                      <a:pt x="5" y="2"/>
                      <a:pt x="0" y="6"/>
                    </a:cubicBezTo>
                    <a:cubicBezTo>
                      <a:pt x="4" y="12"/>
                      <a:pt x="7" y="21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190" name="ïṣlîde"/>
              <p:cNvSpPr/>
              <p:nvPr/>
            </p:nvSpPr>
            <p:spPr bwMode="auto">
              <a:xfrm>
                <a:off x="3386708" y="4155897"/>
                <a:ext cx="79652" cy="101709"/>
              </a:xfrm>
              <a:custGeom>
                <a:avLst/>
                <a:gdLst>
                  <a:gd name="T0" fmla="*/ 11 w 18"/>
                  <a:gd name="T1" fmla="*/ 23 h 23"/>
                  <a:gd name="T2" fmla="*/ 18 w 18"/>
                  <a:gd name="T3" fmla="*/ 0 h 23"/>
                  <a:gd name="T4" fmla="*/ 0 w 18"/>
                  <a:gd name="T5" fmla="*/ 0 h 23"/>
                  <a:gd name="T6" fmla="*/ 11 w 18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11" y="23"/>
                    </a:moveTo>
                    <a:cubicBezTo>
                      <a:pt x="15" y="17"/>
                      <a:pt x="18" y="9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9"/>
                      <a:pt x="5" y="17"/>
                      <a:pt x="11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0" name="iṥḷïdé"/>
              <p:cNvSpPr/>
              <p:nvPr/>
            </p:nvSpPr>
            <p:spPr bwMode="auto">
              <a:xfrm>
                <a:off x="3386708" y="4028454"/>
                <a:ext cx="79652" cy="101709"/>
              </a:xfrm>
              <a:custGeom>
                <a:avLst/>
                <a:gdLst>
                  <a:gd name="T0" fmla="*/ 11 w 18"/>
                  <a:gd name="T1" fmla="*/ 0 h 23"/>
                  <a:gd name="T2" fmla="*/ 0 w 18"/>
                  <a:gd name="T3" fmla="*/ 23 h 23"/>
                  <a:gd name="T4" fmla="*/ 18 w 18"/>
                  <a:gd name="T5" fmla="*/ 23 h 23"/>
                  <a:gd name="T6" fmla="*/ 11 w 18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3">
                    <a:moveTo>
                      <a:pt x="11" y="0"/>
                    </a:moveTo>
                    <a:cubicBezTo>
                      <a:pt x="5" y="6"/>
                      <a:pt x="1" y="14"/>
                      <a:pt x="0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14"/>
                      <a:pt x="15" y="6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1" name="iślïḍê"/>
              <p:cNvSpPr/>
              <p:nvPr/>
            </p:nvSpPr>
            <p:spPr bwMode="auto">
              <a:xfrm>
                <a:off x="3554590" y="4155897"/>
                <a:ext cx="69849" cy="142148"/>
              </a:xfrm>
              <a:custGeom>
                <a:avLst/>
                <a:gdLst>
                  <a:gd name="T0" fmla="*/ 0 w 16"/>
                  <a:gd name="T1" fmla="*/ 32 h 32"/>
                  <a:gd name="T2" fmla="*/ 16 w 16"/>
                  <a:gd name="T3" fmla="*/ 27 h 32"/>
                  <a:gd name="T4" fmla="*/ 8 w 16"/>
                  <a:gd name="T5" fmla="*/ 0 h 32"/>
                  <a:gd name="T6" fmla="*/ 0 w 16"/>
                  <a:gd name="T7" fmla="*/ 0 h 32"/>
                  <a:gd name="T8" fmla="*/ 0 w 1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2">
                    <a:moveTo>
                      <a:pt x="0" y="32"/>
                    </a:moveTo>
                    <a:cubicBezTo>
                      <a:pt x="6" y="32"/>
                      <a:pt x="12" y="30"/>
                      <a:pt x="16" y="27"/>
                    </a:cubicBezTo>
                    <a:cubicBezTo>
                      <a:pt x="12" y="20"/>
                      <a:pt x="9" y="11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2" name="íSľiḑe"/>
              <p:cNvSpPr/>
              <p:nvPr/>
            </p:nvSpPr>
            <p:spPr bwMode="auto">
              <a:xfrm>
                <a:off x="3152654" y="3882630"/>
                <a:ext cx="207095" cy="198517"/>
              </a:xfrm>
              <a:custGeom>
                <a:avLst/>
                <a:gdLst>
                  <a:gd name="T0" fmla="*/ 34 w 47"/>
                  <a:gd name="T1" fmla="*/ 27 h 45"/>
                  <a:gd name="T2" fmla="*/ 32 w 47"/>
                  <a:gd name="T3" fmla="*/ 5 h 45"/>
                  <a:gd name="T4" fmla="*/ 19 w 47"/>
                  <a:gd name="T5" fmla="*/ 0 h 45"/>
                  <a:gd name="T6" fmla="*/ 19 w 47"/>
                  <a:gd name="T7" fmla="*/ 15 h 45"/>
                  <a:gd name="T8" fmla="*/ 30 w 47"/>
                  <a:gd name="T9" fmla="*/ 15 h 45"/>
                  <a:gd name="T10" fmla="*/ 30 w 47"/>
                  <a:gd name="T11" fmla="*/ 21 h 45"/>
                  <a:gd name="T12" fmla="*/ 30 w 47"/>
                  <a:gd name="T13" fmla="*/ 21 h 45"/>
                  <a:gd name="T14" fmla="*/ 30 w 47"/>
                  <a:gd name="T15" fmla="*/ 21 h 45"/>
                  <a:gd name="T16" fmla="*/ 19 w 47"/>
                  <a:gd name="T17" fmla="*/ 21 h 45"/>
                  <a:gd name="T18" fmla="*/ 19 w 47"/>
                  <a:gd name="T19" fmla="*/ 36 h 45"/>
                  <a:gd name="T20" fmla="*/ 28 w 47"/>
                  <a:gd name="T21" fmla="*/ 33 h 45"/>
                  <a:gd name="T22" fmla="*/ 41 w 47"/>
                  <a:gd name="T23" fmla="*/ 45 h 45"/>
                  <a:gd name="T24" fmla="*/ 47 w 47"/>
                  <a:gd name="T25" fmla="*/ 40 h 45"/>
                  <a:gd name="T26" fmla="*/ 34 w 47"/>
                  <a:gd name="T27" fmla="*/ 27 h 45"/>
                  <a:gd name="T28" fmla="*/ 19 w 47"/>
                  <a:gd name="T29" fmla="*/ 0 h 45"/>
                  <a:gd name="T30" fmla="*/ 7 w 47"/>
                  <a:gd name="T31" fmla="*/ 5 h 45"/>
                  <a:gd name="T32" fmla="*/ 7 w 47"/>
                  <a:gd name="T33" fmla="*/ 30 h 45"/>
                  <a:gd name="T34" fmla="*/ 19 w 47"/>
                  <a:gd name="T35" fmla="*/ 36 h 45"/>
                  <a:gd name="T36" fmla="*/ 19 w 47"/>
                  <a:gd name="T37" fmla="*/ 21 h 45"/>
                  <a:gd name="T38" fmla="*/ 8 w 47"/>
                  <a:gd name="T39" fmla="*/ 21 h 45"/>
                  <a:gd name="T40" fmla="*/ 8 w 47"/>
                  <a:gd name="T41" fmla="*/ 15 h 45"/>
                  <a:gd name="T42" fmla="*/ 19 w 47"/>
                  <a:gd name="T43" fmla="*/ 15 h 45"/>
                  <a:gd name="T44" fmla="*/ 19 w 47"/>
                  <a:gd name="T4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45">
                    <a:moveTo>
                      <a:pt x="34" y="27"/>
                    </a:moveTo>
                    <a:cubicBezTo>
                      <a:pt x="38" y="20"/>
                      <a:pt x="38" y="11"/>
                      <a:pt x="32" y="5"/>
                    </a:cubicBezTo>
                    <a:cubicBezTo>
                      <a:pt x="28" y="2"/>
                      <a:pt x="24" y="0"/>
                      <a:pt x="19" y="0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2" y="36"/>
                      <a:pt x="26" y="35"/>
                      <a:pt x="28" y="33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7" y="40"/>
                      <a:pt x="47" y="40"/>
                      <a:pt x="47" y="40"/>
                    </a:cubicBezTo>
                    <a:lnTo>
                      <a:pt x="34" y="27"/>
                    </a:lnTo>
                    <a:close/>
                    <a:moveTo>
                      <a:pt x="19" y="0"/>
                    </a:moveTo>
                    <a:cubicBezTo>
                      <a:pt x="15" y="0"/>
                      <a:pt x="10" y="2"/>
                      <a:pt x="7" y="5"/>
                    </a:cubicBezTo>
                    <a:cubicBezTo>
                      <a:pt x="0" y="12"/>
                      <a:pt x="0" y="23"/>
                      <a:pt x="7" y="30"/>
                    </a:cubicBezTo>
                    <a:cubicBezTo>
                      <a:pt x="10" y="34"/>
                      <a:pt x="15" y="36"/>
                      <a:pt x="19" y="3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3" name="íśľíḍe"/>
              <p:cNvSpPr/>
              <p:nvPr/>
            </p:nvSpPr>
            <p:spPr bwMode="auto">
              <a:xfrm>
                <a:off x="4221214" y="4266184"/>
                <a:ext cx="30635" cy="21689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4" name="íṣḷïḋé"/>
              <p:cNvSpPr/>
              <p:nvPr/>
            </p:nvSpPr>
            <p:spPr bwMode="auto">
              <a:xfrm>
                <a:off x="4172198" y="4386274"/>
                <a:ext cx="35537" cy="9680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5" name="iṥ1iḑè"/>
              <p:cNvSpPr/>
              <p:nvPr/>
            </p:nvSpPr>
            <p:spPr bwMode="auto">
              <a:xfrm>
                <a:off x="4128083" y="4298045"/>
                <a:ext cx="30635" cy="18503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6" name="iṩḷíḓé"/>
              <p:cNvSpPr/>
              <p:nvPr/>
            </p:nvSpPr>
            <p:spPr bwMode="auto">
              <a:xfrm>
                <a:off x="4079066" y="4354414"/>
                <a:ext cx="31861" cy="1286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7" name="ïSḻîdê"/>
              <p:cNvSpPr/>
              <p:nvPr/>
            </p:nvSpPr>
            <p:spPr bwMode="auto">
              <a:xfrm>
                <a:off x="4031275" y="4337258"/>
                <a:ext cx="35537" cy="14582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8" name="iš1iḋê"/>
              <p:cNvSpPr/>
              <p:nvPr/>
            </p:nvSpPr>
            <p:spPr bwMode="auto">
              <a:xfrm>
                <a:off x="4221214" y="4244126"/>
                <a:ext cx="30635" cy="1348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09" name="îṣ1ïḋè"/>
              <p:cNvSpPr/>
              <p:nvPr/>
            </p:nvSpPr>
            <p:spPr bwMode="auto">
              <a:xfrm>
                <a:off x="4128083" y="4275987"/>
                <a:ext cx="30635" cy="171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0" name="ïs1îḑê"/>
              <p:cNvSpPr/>
              <p:nvPr/>
            </p:nvSpPr>
            <p:spPr bwMode="auto">
              <a:xfrm>
                <a:off x="4079066" y="4332356"/>
                <a:ext cx="31861" cy="1838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1" name="ïśľiďe"/>
              <p:cNvSpPr/>
              <p:nvPr/>
            </p:nvSpPr>
            <p:spPr bwMode="auto">
              <a:xfrm>
                <a:off x="4031275" y="4315200"/>
                <a:ext cx="35537" cy="1348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2" name="ísļîḍè"/>
              <p:cNvSpPr/>
              <p:nvPr/>
            </p:nvSpPr>
            <p:spPr bwMode="auto">
              <a:xfrm>
                <a:off x="4172198" y="4359315"/>
                <a:ext cx="35537" cy="1715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3" name="işļïḓè"/>
              <p:cNvSpPr/>
              <p:nvPr/>
            </p:nvSpPr>
            <p:spPr bwMode="auto">
              <a:xfrm>
                <a:off x="4901318" y="4345836"/>
                <a:ext cx="286747" cy="132345"/>
              </a:xfrm>
              <a:custGeom>
                <a:avLst/>
                <a:gdLst>
                  <a:gd name="T0" fmla="*/ 209 w 234"/>
                  <a:gd name="T1" fmla="*/ 15 h 108"/>
                  <a:gd name="T2" fmla="*/ 191 w 234"/>
                  <a:gd name="T3" fmla="*/ 108 h 108"/>
                  <a:gd name="T4" fmla="*/ 198 w 234"/>
                  <a:gd name="T5" fmla="*/ 15 h 108"/>
                  <a:gd name="T6" fmla="*/ 202 w 234"/>
                  <a:gd name="T7" fmla="*/ 47 h 108"/>
                  <a:gd name="T8" fmla="*/ 191 w 234"/>
                  <a:gd name="T9" fmla="*/ 76 h 108"/>
                  <a:gd name="T10" fmla="*/ 176 w 234"/>
                  <a:gd name="T11" fmla="*/ 108 h 108"/>
                  <a:gd name="T12" fmla="*/ 176 w 234"/>
                  <a:gd name="T13" fmla="*/ 108 h 108"/>
                  <a:gd name="T14" fmla="*/ 187 w 234"/>
                  <a:gd name="T15" fmla="*/ 36 h 108"/>
                  <a:gd name="T16" fmla="*/ 180 w 234"/>
                  <a:gd name="T17" fmla="*/ 65 h 108"/>
                  <a:gd name="T18" fmla="*/ 176 w 234"/>
                  <a:gd name="T19" fmla="*/ 108 h 108"/>
                  <a:gd name="T20" fmla="*/ 176 w 234"/>
                  <a:gd name="T21" fmla="*/ 0 h 108"/>
                  <a:gd name="T22" fmla="*/ 162 w 234"/>
                  <a:gd name="T23" fmla="*/ 65 h 108"/>
                  <a:gd name="T24" fmla="*/ 166 w 234"/>
                  <a:gd name="T25" fmla="*/ 15 h 108"/>
                  <a:gd name="T26" fmla="*/ 162 w 234"/>
                  <a:gd name="T27" fmla="*/ 108 h 108"/>
                  <a:gd name="T28" fmla="*/ 162 w 234"/>
                  <a:gd name="T29" fmla="*/ 0 h 108"/>
                  <a:gd name="T30" fmla="*/ 148 w 234"/>
                  <a:gd name="T31" fmla="*/ 36 h 108"/>
                  <a:gd name="T32" fmla="*/ 151 w 234"/>
                  <a:gd name="T33" fmla="*/ 65 h 108"/>
                  <a:gd name="T34" fmla="*/ 148 w 234"/>
                  <a:gd name="T35" fmla="*/ 108 h 108"/>
                  <a:gd name="T36" fmla="*/ 148 w 234"/>
                  <a:gd name="T37" fmla="*/ 0 h 108"/>
                  <a:gd name="T38" fmla="*/ 129 w 234"/>
                  <a:gd name="T39" fmla="*/ 65 h 108"/>
                  <a:gd name="T40" fmla="*/ 137 w 234"/>
                  <a:gd name="T41" fmla="*/ 15 h 108"/>
                  <a:gd name="T42" fmla="*/ 129 w 234"/>
                  <a:gd name="T43" fmla="*/ 108 h 108"/>
                  <a:gd name="T44" fmla="*/ 129 w 234"/>
                  <a:gd name="T45" fmla="*/ 0 h 108"/>
                  <a:gd name="T46" fmla="*/ 115 w 234"/>
                  <a:gd name="T47" fmla="*/ 36 h 108"/>
                  <a:gd name="T48" fmla="*/ 122 w 234"/>
                  <a:gd name="T49" fmla="*/ 65 h 108"/>
                  <a:gd name="T50" fmla="*/ 115 w 234"/>
                  <a:gd name="T51" fmla="*/ 108 h 108"/>
                  <a:gd name="T52" fmla="*/ 115 w 234"/>
                  <a:gd name="T53" fmla="*/ 0 h 108"/>
                  <a:gd name="T54" fmla="*/ 101 w 234"/>
                  <a:gd name="T55" fmla="*/ 65 h 108"/>
                  <a:gd name="T56" fmla="*/ 104 w 234"/>
                  <a:gd name="T57" fmla="*/ 15 h 108"/>
                  <a:gd name="T58" fmla="*/ 101 w 234"/>
                  <a:gd name="T59" fmla="*/ 108 h 108"/>
                  <a:gd name="T60" fmla="*/ 101 w 234"/>
                  <a:gd name="T61" fmla="*/ 0 h 108"/>
                  <a:gd name="T62" fmla="*/ 86 w 234"/>
                  <a:gd name="T63" fmla="*/ 36 h 108"/>
                  <a:gd name="T64" fmla="*/ 90 w 234"/>
                  <a:gd name="T65" fmla="*/ 65 h 108"/>
                  <a:gd name="T66" fmla="*/ 86 w 234"/>
                  <a:gd name="T67" fmla="*/ 108 h 108"/>
                  <a:gd name="T68" fmla="*/ 86 w 234"/>
                  <a:gd name="T69" fmla="*/ 0 h 108"/>
                  <a:gd name="T70" fmla="*/ 68 w 234"/>
                  <a:gd name="T71" fmla="*/ 65 h 108"/>
                  <a:gd name="T72" fmla="*/ 75 w 234"/>
                  <a:gd name="T73" fmla="*/ 15 h 108"/>
                  <a:gd name="T74" fmla="*/ 68 w 234"/>
                  <a:gd name="T75" fmla="*/ 108 h 108"/>
                  <a:gd name="T76" fmla="*/ 68 w 234"/>
                  <a:gd name="T77" fmla="*/ 0 h 108"/>
                  <a:gd name="T78" fmla="*/ 54 w 234"/>
                  <a:gd name="T79" fmla="*/ 36 h 108"/>
                  <a:gd name="T80" fmla="*/ 61 w 234"/>
                  <a:gd name="T81" fmla="*/ 65 h 108"/>
                  <a:gd name="T82" fmla="*/ 54 w 234"/>
                  <a:gd name="T83" fmla="*/ 108 h 108"/>
                  <a:gd name="T84" fmla="*/ 54 w 234"/>
                  <a:gd name="T85" fmla="*/ 0 h 108"/>
                  <a:gd name="T86" fmla="*/ 39 w 234"/>
                  <a:gd name="T87" fmla="*/ 65 h 108"/>
                  <a:gd name="T88" fmla="*/ 43 w 234"/>
                  <a:gd name="T89" fmla="*/ 15 h 108"/>
                  <a:gd name="T90" fmla="*/ 39 w 234"/>
                  <a:gd name="T91" fmla="*/ 108 h 108"/>
                  <a:gd name="T92" fmla="*/ 39 w 234"/>
                  <a:gd name="T93" fmla="*/ 65 h 108"/>
                  <a:gd name="T94" fmla="*/ 39 w 234"/>
                  <a:gd name="T95" fmla="*/ 0 h 108"/>
                  <a:gd name="T96" fmla="*/ 25 w 234"/>
                  <a:gd name="T97" fmla="*/ 36 h 108"/>
                  <a:gd name="T98" fmla="*/ 14 w 234"/>
                  <a:gd name="T99" fmla="*/ 36 h 108"/>
                  <a:gd name="T100" fmla="*/ 0 w 234"/>
                  <a:gd name="T10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4" h="108">
                    <a:moveTo>
                      <a:pt x="209" y="108"/>
                    </a:moveTo>
                    <a:lnTo>
                      <a:pt x="234" y="108"/>
                    </a:lnTo>
                    <a:lnTo>
                      <a:pt x="234" y="0"/>
                    </a:lnTo>
                    <a:lnTo>
                      <a:pt x="209" y="0"/>
                    </a:lnTo>
                    <a:lnTo>
                      <a:pt x="209" y="15"/>
                    </a:lnTo>
                    <a:lnTo>
                      <a:pt x="216" y="15"/>
                    </a:lnTo>
                    <a:lnTo>
                      <a:pt x="216" y="36"/>
                    </a:lnTo>
                    <a:lnTo>
                      <a:pt x="209" y="36"/>
                    </a:lnTo>
                    <a:lnTo>
                      <a:pt x="209" y="108"/>
                    </a:lnTo>
                    <a:close/>
                    <a:moveTo>
                      <a:pt x="191" y="108"/>
                    </a:moveTo>
                    <a:lnTo>
                      <a:pt x="209" y="108"/>
                    </a:lnTo>
                    <a:lnTo>
                      <a:pt x="209" y="36"/>
                    </a:lnTo>
                    <a:lnTo>
                      <a:pt x="198" y="36"/>
                    </a:lnTo>
                    <a:lnTo>
                      <a:pt x="198" y="15"/>
                    </a:lnTo>
                    <a:lnTo>
                      <a:pt x="198" y="15"/>
                    </a:lnTo>
                    <a:lnTo>
                      <a:pt x="209" y="15"/>
                    </a:lnTo>
                    <a:lnTo>
                      <a:pt x="209" y="0"/>
                    </a:lnTo>
                    <a:lnTo>
                      <a:pt x="191" y="0"/>
                    </a:lnTo>
                    <a:lnTo>
                      <a:pt x="191" y="47"/>
                    </a:lnTo>
                    <a:lnTo>
                      <a:pt x="202" y="47"/>
                    </a:lnTo>
                    <a:lnTo>
                      <a:pt x="202" y="65"/>
                    </a:lnTo>
                    <a:lnTo>
                      <a:pt x="202" y="65"/>
                    </a:lnTo>
                    <a:lnTo>
                      <a:pt x="191" y="65"/>
                    </a:lnTo>
                    <a:lnTo>
                      <a:pt x="191" y="76"/>
                    </a:lnTo>
                    <a:lnTo>
                      <a:pt x="191" y="76"/>
                    </a:lnTo>
                    <a:lnTo>
                      <a:pt x="191" y="98"/>
                    </a:lnTo>
                    <a:lnTo>
                      <a:pt x="191" y="98"/>
                    </a:lnTo>
                    <a:lnTo>
                      <a:pt x="191" y="98"/>
                    </a:lnTo>
                    <a:lnTo>
                      <a:pt x="191" y="108"/>
                    </a:lnTo>
                    <a:close/>
                    <a:moveTo>
                      <a:pt x="176" y="108"/>
                    </a:moveTo>
                    <a:lnTo>
                      <a:pt x="191" y="108"/>
                    </a:lnTo>
                    <a:lnTo>
                      <a:pt x="191" y="98"/>
                    </a:lnTo>
                    <a:lnTo>
                      <a:pt x="176" y="98"/>
                    </a:lnTo>
                    <a:lnTo>
                      <a:pt x="176" y="108"/>
                    </a:lnTo>
                    <a:lnTo>
                      <a:pt x="176" y="108"/>
                    </a:lnTo>
                    <a:close/>
                    <a:moveTo>
                      <a:pt x="191" y="0"/>
                    </a:moveTo>
                    <a:lnTo>
                      <a:pt x="176" y="0"/>
                    </a:lnTo>
                    <a:lnTo>
                      <a:pt x="176" y="15"/>
                    </a:lnTo>
                    <a:lnTo>
                      <a:pt x="187" y="15"/>
                    </a:lnTo>
                    <a:lnTo>
                      <a:pt x="187" y="36"/>
                    </a:lnTo>
                    <a:lnTo>
                      <a:pt x="176" y="36"/>
                    </a:lnTo>
                    <a:lnTo>
                      <a:pt x="176" y="76"/>
                    </a:lnTo>
                    <a:lnTo>
                      <a:pt x="191" y="76"/>
                    </a:lnTo>
                    <a:lnTo>
                      <a:pt x="191" y="65"/>
                    </a:lnTo>
                    <a:lnTo>
                      <a:pt x="180" y="65"/>
                    </a:lnTo>
                    <a:lnTo>
                      <a:pt x="180" y="47"/>
                    </a:lnTo>
                    <a:lnTo>
                      <a:pt x="191" y="47"/>
                    </a:lnTo>
                    <a:lnTo>
                      <a:pt x="191" y="0"/>
                    </a:lnTo>
                    <a:close/>
                    <a:moveTo>
                      <a:pt x="162" y="108"/>
                    </a:moveTo>
                    <a:lnTo>
                      <a:pt x="176" y="108"/>
                    </a:lnTo>
                    <a:lnTo>
                      <a:pt x="176" y="98"/>
                    </a:lnTo>
                    <a:lnTo>
                      <a:pt x="162" y="98"/>
                    </a:lnTo>
                    <a:lnTo>
                      <a:pt x="162" y="108"/>
                    </a:lnTo>
                    <a:lnTo>
                      <a:pt x="162" y="108"/>
                    </a:lnTo>
                    <a:close/>
                    <a:moveTo>
                      <a:pt x="176" y="0"/>
                    </a:moveTo>
                    <a:lnTo>
                      <a:pt x="162" y="0"/>
                    </a:lnTo>
                    <a:lnTo>
                      <a:pt x="162" y="47"/>
                    </a:lnTo>
                    <a:lnTo>
                      <a:pt x="173" y="47"/>
                    </a:lnTo>
                    <a:lnTo>
                      <a:pt x="173" y="65"/>
                    </a:lnTo>
                    <a:lnTo>
                      <a:pt x="162" y="65"/>
                    </a:lnTo>
                    <a:lnTo>
                      <a:pt x="162" y="76"/>
                    </a:lnTo>
                    <a:lnTo>
                      <a:pt x="176" y="76"/>
                    </a:lnTo>
                    <a:lnTo>
                      <a:pt x="176" y="36"/>
                    </a:lnTo>
                    <a:lnTo>
                      <a:pt x="166" y="36"/>
                    </a:lnTo>
                    <a:lnTo>
                      <a:pt x="166" y="15"/>
                    </a:lnTo>
                    <a:lnTo>
                      <a:pt x="166" y="15"/>
                    </a:lnTo>
                    <a:lnTo>
                      <a:pt x="176" y="15"/>
                    </a:lnTo>
                    <a:lnTo>
                      <a:pt x="176" y="0"/>
                    </a:lnTo>
                    <a:close/>
                    <a:moveTo>
                      <a:pt x="148" y="108"/>
                    </a:moveTo>
                    <a:lnTo>
                      <a:pt x="162" y="108"/>
                    </a:lnTo>
                    <a:lnTo>
                      <a:pt x="162" y="98"/>
                    </a:lnTo>
                    <a:lnTo>
                      <a:pt x="148" y="98"/>
                    </a:lnTo>
                    <a:lnTo>
                      <a:pt x="148" y="108"/>
                    </a:lnTo>
                    <a:lnTo>
                      <a:pt x="148" y="108"/>
                    </a:lnTo>
                    <a:close/>
                    <a:moveTo>
                      <a:pt x="162" y="0"/>
                    </a:moveTo>
                    <a:lnTo>
                      <a:pt x="148" y="0"/>
                    </a:lnTo>
                    <a:lnTo>
                      <a:pt x="148" y="15"/>
                    </a:lnTo>
                    <a:lnTo>
                      <a:pt x="155" y="15"/>
                    </a:lnTo>
                    <a:lnTo>
                      <a:pt x="155" y="36"/>
                    </a:lnTo>
                    <a:lnTo>
                      <a:pt x="148" y="36"/>
                    </a:lnTo>
                    <a:lnTo>
                      <a:pt x="148" y="76"/>
                    </a:lnTo>
                    <a:lnTo>
                      <a:pt x="162" y="76"/>
                    </a:lnTo>
                    <a:lnTo>
                      <a:pt x="162" y="65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47"/>
                    </a:lnTo>
                    <a:lnTo>
                      <a:pt x="162" y="47"/>
                    </a:lnTo>
                    <a:lnTo>
                      <a:pt x="162" y="0"/>
                    </a:lnTo>
                    <a:close/>
                    <a:moveTo>
                      <a:pt x="129" y="108"/>
                    </a:moveTo>
                    <a:lnTo>
                      <a:pt x="148" y="108"/>
                    </a:lnTo>
                    <a:lnTo>
                      <a:pt x="148" y="98"/>
                    </a:lnTo>
                    <a:lnTo>
                      <a:pt x="129" y="98"/>
                    </a:lnTo>
                    <a:lnTo>
                      <a:pt x="129" y="108"/>
                    </a:lnTo>
                    <a:lnTo>
                      <a:pt x="129" y="108"/>
                    </a:lnTo>
                    <a:close/>
                    <a:moveTo>
                      <a:pt x="148" y="0"/>
                    </a:moveTo>
                    <a:lnTo>
                      <a:pt x="129" y="0"/>
                    </a:lnTo>
                    <a:lnTo>
                      <a:pt x="129" y="47"/>
                    </a:lnTo>
                    <a:lnTo>
                      <a:pt x="140" y="47"/>
                    </a:lnTo>
                    <a:lnTo>
                      <a:pt x="140" y="65"/>
                    </a:lnTo>
                    <a:lnTo>
                      <a:pt x="129" y="65"/>
                    </a:lnTo>
                    <a:lnTo>
                      <a:pt x="129" y="76"/>
                    </a:lnTo>
                    <a:lnTo>
                      <a:pt x="148" y="76"/>
                    </a:lnTo>
                    <a:lnTo>
                      <a:pt x="148" y="36"/>
                    </a:lnTo>
                    <a:lnTo>
                      <a:pt x="137" y="36"/>
                    </a:lnTo>
                    <a:lnTo>
                      <a:pt x="137" y="15"/>
                    </a:lnTo>
                    <a:lnTo>
                      <a:pt x="137" y="15"/>
                    </a:lnTo>
                    <a:lnTo>
                      <a:pt x="148" y="15"/>
                    </a:lnTo>
                    <a:lnTo>
                      <a:pt x="148" y="0"/>
                    </a:lnTo>
                    <a:close/>
                    <a:moveTo>
                      <a:pt x="115" y="108"/>
                    </a:moveTo>
                    <a:lnTo>
                      <a:pt x="129" y="108"/>
                    </a:lnTo>
                    <a:lnTo>
                      <a:pt x="129" y="98"/>
                    </a:lnTo>
                    <a:lnTo>
                      <a:pt x="115" y="98"/>
                    </a:lnTo>
                    <a:lnTo>
                      <a:pt x="115" y="108"/>
                    </a:lnTo>
                    <a:lnTo>
                      <a:pt x="115" y="108"/>
                    </a:lnTo>
                    <a:close/>
                    <a:moveTo>
                      <a:pt x="129" y="0"/>
                    </a:moveTo>
                    <a:lnTo>
                      <a:pt x="115" y="0"/>
                    </a:lnTo>
                    <a:lnTo>
                      <a:pt x="115" y="15"/>
                    </a:lnTo>
                    <a:lnTo>
                      <a:pt x="126" y="15"/>
                    </a:lnTo>
                    <a:lnTo>
                      <a:pt x="126" y="36"/>
                    </a:lnTo>
                    <a:lnTo>
                      <a:pt x="115" y="36"/>
                    </a:lnTo>
                    <a:lnTo>
                      <a:pt x="115" y="76"/>
                    </a:lnTo>
                    <a:lnTo>
                      <a:pt x="129" y="76"/>
                    </a:lnTo>
                    <a:lnTo>
                      <a:pt x="129" y="65"/>
                    </a:lnTo>
                    <a:lnTo>
                      <a:pt x="122" y="65"/>
                    </a:lnTo>
                    <a:lnTo>
                      <a:pt x="122" y="65"/>
                    </a:lnTo>
                    <a:lnTo>
                      <a:pt x="122" y="47"/>
                    </a:lnTo>
                    <a:lnTo>
                      <a:pt x="129" y="47"/>
                    </a:lnTo>
                    <a:lnTo>
                      <a:pt x="129" y="0"/>
                    </a:lnTo>
                    <a:close/>
                    <a:moveTo>
                      <a:pt x="101" y="108"/>
                    </a:moveTo>
                    <a:lnTo>
                      <a:pt x="115" y="108"/>
                    </a:lnTo>
                    <a:lnTo>
                      <a:pt x="115" y="98"/>
                    </a:lnTo>
                    <a:lnTo>
                      <a:pt x="101" y="98"/>
                    </a:lnTo>
                    <a:lnTo>
                      <a:pt x="101" y="108"/>
                    </a:lnTo>
                    <a:lnTo>
                      <a:pt x="101" y="108"/>
                    </a:lnTo>
                    <a:close/>
                    <a:moveTo>
                      <a:pt x="115" y="0"/>
                    </a:moveTo>
                    <a:lnTo>
                      <a:pt x="101" y="0"/>
                    </a:lnTo>
                    <a:lnTo>
                      <a:pt x="101" y="47"/>
                    </a:lnTo>
                    <a:lnTo>
                      <a:pt x="111" y="47"/>
                    </a:lnTo>
                    <a:lnTo>
                      <a:pt x="111" y="65"/>
                    </a:lnTo>
                    <a:lnTo>
                      <a:pt x="101" y="65"/>
                    </a:lnTo>
                    <a:lnTo>
                      <a:pt x="101" y="76"/>
                    </a:lnTo>
                    <a:lnTo>
                      <a:pt x="115" y="76"/>
                    </a:lnTo>
                    <a:lnTo>
                      <a:pt x="115" y="36"/>
                    </a:lnTo>
                    <a:lnTo>
                      <a:pt x="104" y="36"/>
                    </a:lnTo>
                    <a:lnTo>
                      <a:pt x="104" y="15"/>
                    </a:lnTo>
                    <a:lnTo>
                      <a:pt x="104" y="15"/>
                    </a:lnTo>
                    <a:lnTo>
                      <a:pt x="115" y="15"/>
                    </a:lnTo>
                    <a:lnTo>
                      <a:pt x="115" y="0"/>
                    </a:lnTo>
                    <a:close/>
                    <a:moveTo>
                      <a:pt x="86" y="108"/>
                    </a:moveTo>
                    <a:lnTo>
                      <a:pt x="101" y="108"/>
                    </a:lnTo>
                    <a:lnTo>
                      <a:pt x="101" y="98"/>
                    </a:lnTo>
                    <a:lnTo>
                      <a:pt x="86" y="98"/>
                    </a:lnTo>
                    <a:lnTo>
                      <a:pt x="86" y="108"/>
                    </a:lnTo>
                    <a:lnTo>
                      <a:pt x="86" y="108"/>
                    </a:lnTo>
                    <a:close/>
                    <a:moveTo>
                      <a:pt x="101" y="0"/>
                    </a:moveTo>
                    <a:lnTo>
                      <a:pt x="86" y="0"/>
                    </a:lnTo>
                    <a:lnTo>
                      <a:pt x="86" y="15"/>
                    </a:lnTo>
                    <a:lnTo>
                      <a:pt x="93" y="15"/>
                    </a:lnTo>
                    <a:lnTo>
                      <a:pt x="93" y="36"/>
                    </a:lnTo>
                    <a:lnTo>
                      <a:pt x="86" y="36"/>
                    </a:lnTo>
                    <a:lnTo>
                      <a:pt x="86" y="76"/>
                    </a:lnTo>
                    <a:lnTo>
                      <a:pt x="101" y="76"/>
                    </a:lnTo>
                    <a:lnTo>
                      <a:pt x="101" y="65"/>
                    </a:lnTo>
                    <a:lnTo>
                      <a:pt x="90" y="65"/>
                    </a:lnTo>
                    <a:lnTo>
                      <a:pt x="90" y="65"/>
                    </a:lnTo>
                    <a:lnTo>
                      <a:pt x="90" y="47"/>
                    </a:lnTo>
                    <a:lnTo>
                      <a:pt x="101" y="47"/>
                    </a:lnTo>
                    <a:lnTo>
                      <a:pt x="101" y="0"/>
                    </a:lnTo>
                    <a:close/>
                    <a:moveTo>
                      <a:pt x="68" y="108"/>
                    </a:moveTo>
                    <a:lnTo>
                      <a:pt x="86" y="108"/>
                    </a:lnTo>
                    <a:lnTo>
                      <a:pt x="86" y="98"/>
                    </a:lnTo>
                    <a:lnTo>
                      <a:pt x="68" y="98"/>
                    </a:lnTo>
                    <a:lnTo>
                      <a:pt x="68" y="108"/>
                    </a:lnTo>
                    <a:lnTo>
                      <a:pt x="68" y="108"/>
                    </a:lnTo>
                    <a:close/>
                    <a:moveTo>
                      <a:pt x="86" y="0"/>
                    </a:moveTo>
                    <a:lnTo>
                      <a:pt x="68" y="0"/>
                    </a:lnTo>
                    <a:lnTo>
                      <a:pt x="68" y="47"/>
                    </a:lnTo>
                    <a:lnTo>
                      <a:pt x="79" y="47"/>
                    </a:lnTo>
                    <a:lnTo>
                      <a:pt x="79" y="65"/>
                    </a:lnTo>
                    <a:lnTo>
                      <a:pt x="68" y="65"/>
                    </a:lnTo>
                    <a:lnTo>
                      <a:pt x="68" y="76"/>
                    </a:lnTo>
                    <a:lnTo>
                      <a:pt x="86" y="76"/>
                    </a:lnTo>
                    <a:lnTo>
                      <a:pt x="86" y="36"/>
                    </a:lnTo>
                    <a:lnTo>
                      <a:pt x="75" y="36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86" y="15"/>
                    </a:lnTo>
                    <a:lnTo>
                      <a:pt x="86" y="0"/>
                    </a:lnTo>
                    <a:close/>
                    <a:moveTo>
                      <a:pt x="54" y="108"/>
                    </a:moveTo>
                    <a:lnTo>
                      <a:pt x="68" y="108"/>
                    </a:lnTo>
                    <a:lnTo>
                      <a:pt x="68" y="98"/>
                    </a:lnTo>
                    <a:lnTo>
                      <a:pt x="54" y="98"/>
                    </a:lnTo>
                    <a:lnTo>
                      <a:pt x="54" y="108"/>
                    </a:lnTo>
                    <a:lnTo>
                      <a:pt x="54" y="108"/>
                    </a:lnTo>
                    <a:close/>
                    <a:moveTo>
                      <a:pt x="68" y="0"/>
                    </a:moveTo>
                    <a:lnTo>
                      <a:pt x="54" y="0"/>
                    </a:lnTo>
                    <a:lnTo>
                      <a:pt x="54" y="15"/>
                    </a:lnTo>
                    <a:lnTo>
                      <a:pt x="65" y="15"/>
                    </a:lnTo>
                    <a:lnTo>
                      <a:pt x="65" y="36"/>
                    </a:lnTo>
                    <a:lnTo>
                      <a:pt x="54" y="36"/>
                    </a:lnTo>
                    <a:lnTo>
                      <a:pt x="54" y="76"/>
                    </a:lnTo>
                    <a:lnTo>
                      <a:pt x="68" y="76"/>
                    </a:lnTo>
                    <a:lnTo>
                      <a:pt x="68" y="65"/>
                    </a:lnTo>
                    <a:lnTo>
                      <a:pt x="61" y="65"/>
                    </a:lnTo>
                    <a:lnTo>
                      <a:pt x="61" y="65"/>
                    </a:lnTo>
                    <a:lnTo>
                      <a:pt x="61" y="47"/>
                    </a:lnTo>
                    <a:lnTo>
                      <a:pt x="68" y="47"/>
                    </a:lnTo>
                    <a:lnTo>
                      <a:pt x="68" y="0"/>
                    </a:lnTo>
                    <a:close/>
                    <a:moveTo>
                      <a:pt x="39" y="108"/>
                    </a:moveTo>
                    <a:lnTo>
                      <a:pt x="54" y="108"/>
                    </a:lnTo>
                    <a:lnTo>
                      <a:pt x="54" y="98"/>
                    </a:lnTo>
                    <a:lnTo>
                      <a:pt x="39" y="98"/>
                    </a:lnTo>
                    <a:lnTo>
                      <a:pt x="39" y="108"/>
                    </a:lnTo>
                    <a:lnTo>
                      <a:pt x="39" y="108"/>
                    </a:lnTo>
                    <a:close/>
                    <a:moveTo>
                      <a:pt x="54" y="0"/>
                    </a:moveTo>
                    <a:lnTo>
                      <a:pt x="39" y="0"/>
                    </a:lnTo>
                    <a:lnTo>
                      <a:pt x="39" y="47"/>
                    </a:lnTo>
                    <a:lnTo>
                      <a:pt x="50" y="47"/>
                    </a:lnTo>
                    <a:lnTo>
                      <a:pt x="50" y="65"/>
                    </a:lnTo>
                    <a:lnTo>
                      <a:pt x="39" y="65"/>
                    </a:lnTo>
                    <a:lnTo>
                      <a:pt x="39" y="76"/>
                    </a:lnTo>
                    <a:lnTo>
                      <a:pt x="54" y="76"/>
                    </a:lnTo>
                    <a:lnTo>
                      <a:pt x="54" y="36"/>
                    </a:lnTo>
                    <a:lnTo>
                      <a:pt x="43" y="36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54" y="15"/>
                    </a:lnTo>
                    <a:lnTo>
                      <a:pt x="54" y="0"/>
                    </a:lnTo>
                    <a:close/>
                    <a:moveTo>
                      <a:pt x="25" y="108"/>
                    </a:moveTo>
                    <a:lnTo>
                      <a:pt x="39" y="108"/>
                    </a:lnTo>
                    <a:lnTo>
                      <a:pt x="39" y="98"/>
                    </a:lnTo>
                    <a:lnTo>
                      <a:pt x="39" y="98"/>
                    </a:lnTo>
                    <a:lnTo>
                      <a:pt x="39" y="76"/>
                    </a:lnTo>
                    <a:lnTo>
                      <a:pt x="39" y="76"/>
                    </a:lnTo>
                    <a:lnTo>
                      <a:pt x="39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47"/>
                    </a:lnTo>
                    <a:lnTo>
                      <a:pt x="39" y="47"/>
                    </a:lnTo>
                    <a:lnTo>
                      <a:pt x="39" y="0"/>
                    </a:lnTo>
                    <a:lnTo>
                      <a:pt x="25" y="0"/>
                    </a:lnTo>
                    <a:lnTo>
                      <a:pt x="25" y="15"/>
                    </a:lnTo>
                    <a:lnTo>
                      <a:pt x="36" y="15"/>
                    </a:lnTo>
                    <a:lnTo>
                      <a:pt x="36" y="36"/>
                    </a:lnTo>
                    <a:lnTo>
                      <a:pt x="25" y="36"/>
                    </a:lnTo>
                    <a:lnTo>
                      <a:pt x="25" y="108"/>
                    </a:lnTo>
                    <a:close/>
                    <a:moveTo>
                      <a:pt x="0" y="108"/>
                    </a:moveTo>
                    <a:lnTo>
                      <a:pt x="25" y="108"/>
                    </a:lnTo>
                    <a:lnTo>
                      <a:pt x="25" y="36"/>
                    </a:lnTo>
                    <a:lnTo>
                      <a:pt x="14" y="36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4" name="îşliḍê"/>
              <p:cNvSpPr/>
              <p:nvPr/>
            </p:nvSpPr>
            <p:spPr bwMode="auto">
              <a:xfrm>
                <a:off x="4954011" y="4284565"/>
                <a:ext cx="162980" cy="39213"/>
              </a:xfrm>
              <a:custGeom>
                <a:avLst/>
                <a:gdLst>
                  <a:gd name="T0" fmla="*/ 0 w 37"/>
                  <a:gd name="T1" fmla="*/ 5 h 9"/>
                  <a:gd name="T2" fmla="*/ 3 w 37"/>
                  <a:gd name="T3" fmla="*/ 9 h 9"/>
                  <a:gd name="T4" fmla="*/ 19 w 37"/>
                  <a:gd name="T5" fmla="*/ 5 h 9"/>
                  <a:gd name="T6" fmla="*/ 35 w 37"/>
                  <a:gd name="T7" fmla="*/ 9 h 9"/>
                  <a:gd name="T8" fmla="*/ 37 w 37"/>
                  <a:gd name="T9" fmla="*/ 5 h 9"/>
                  <a:gd name="T10" fmla="*/ 19 w 37"/>
                  <a:gd name="T11" fmla="*/ 0 h 9"/>
                  <a:gd name="T12" fmla="*/ 0 w 37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9">
                    <a:moveTo>
                      <a:pt x="0" y="5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7" y="7"/>
                      <a:pt x="13" y="5"/>
                      <a:pt x="19" y="5"/>
                    </a:cubicBezTo>
                    <a:cubicBezTo>
                      <a:pt x="25" y="5"/>
                      <a:pt x="30" y="7"/>
                      <a:pt x="35" y="9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2" y="2"/>
                      <a:pt x="25" y="0"/>
                      <a:pt x="19" y="0"/>
                    </a:cubicBezTo>
                    <a:cubicBezTo>
                      <a:pt x="12" y="0"/>
                      <a:pt x="5" y="2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  <p:sp>
            <p:nvSpPr>
              <p:cNvPr id="215" name="íṡlíḍé"/>
              <p:cNvSpPr/>
              <p:nvPr/>
            </p:nvSpPr>
            <p:spPr bwMode="auto">
              <a:xfrm>
                <a:off x="4927052" y="4240450"/>
                <a:ext cx="221800" cy="47791"/>
              </a:xfrm>
              <a:custGeom>
                <a:avLst/>
                <a:gdLst>
                  <a:gd name="T0" fmla="*/ 50 w 50"/>
                  <a:gd name="T1" fmla="*/ 6 h 11"/>
                  <a:gd name="T2" fmla="*/ 25 w 50"/>
                  <a:gd name="T3" fmla="*/ 0 h 11"/>
                  <a:gd name="T4" fmla="*/ 0 w 50"/>
                  <a:gd name="T5" fmla="*/ 6 h 11"/>
                  <a:gd name="T6" fmla="*/ 2 w 50"/>
                  <a:gd name="T7" fmla="*/ 11 h 11"/>
                  <a:gd name="T8" fmla="*/ 25 w 50"/>
                  <a:gd name="T9" fmla="*/ 5 h 11"/>
                  <a:gd name="T10" fmla="*/ 47 w 50"/>
                  <a:gd name="T11" fmla="*/ 11 h 11"/>
                  <a:gd name="T12" fmla="*/ 50 w 50"/>
                  <a:gd name="T1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1">
                    <a:moveTo>
                      <a:pt x="50" y="6"/>
                    </a:moveTo>
                    <a:cubicBezTo>
                      <a:pt x="43" y="2"/>
                      <a:pt x="34" y="0"/>
                      <a:pt x="25" y="0"/>
                    </a:cubicBezTo>
                    <a:cubicBezTo>
                      <a:pt x="16" y="0"/>
                      <a:pt x="7" y="2"/>
                      <a:pt x="0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9" y="7"/>
                      <a:pt x="17" y="5"/>
                      <a:pt x="25" y="5"/>
                    </a:cubicBezTo>
                    <a:cubicBezTo>
                      <a:pt x="33" y="5"/>
                      <a:pt x="41" y="7"/>
                      <a:pt x="47" y="11"/>
                    </a:cubicBezTo>
                    <a:lnTo>
                      <a:pt x="5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latin typeface="Source Han Sans K Medium" panose="020B0600000000000000" pitchFamily="34" charset="-128"/>
                  <a:ea typeface="Source Han Sans K Medium" panose="020B0600000000000000" pitchFamily="34" charset="-128"/>
                </a:endParaRPr>
              </a:p>
            </p:txBody>
          </p:sp>
        </p:grpSp>
      </p:grpSp>
      <p:sp>
        <p:nvSpPr>
          <p:cNvPr id="47" name="íšľíḑe"/>
          <p:cNvSpPr/>
          <p:nvPr/>
        </p:nvSpPr>
        <p:spPr bwMode="auto">
          <a:xfrm>
            <a:off x="7338365" y="1835711"/>
            <a:ext cx="3772085" cy="3772085"/>
          </a:xfrm>
          <a:custGeom>
            <a:avLst/>
            <a:gdLst>
              <a:gd name="T0" fmla="*/ 315 w 630"/>
              <a:gd name="T1" fmla="*/ 19 h 630"/>
              <a:gd name="T2" fmla="*/ 611 w 630"/>
              <a:gd name="T3" fmla="*/ 315 h 630"/>
              <a:gd name="T4" fmla="*/ 315 w 630"/>
              <a:gd name="T5" fmla="*/ 611 h 630"/>
              <a:gd name="T6" fmla="*/ 315 w 630"/>
              <a:gd name="T7" fmla="*/ 630 h 630"/>
              <a:gd name="T8" fmla="*/ 630 w 630"/>
              <a:gd name="T9" fmla="*/ 315 h 630"/>
              <a:gd name="T10" fmla="*/ 315 w 630"/>
              <a:gd name="T11" fmla="*/ 0 h 630"/>
              <a:gd name="T12" fmla="*/ 315 w 630"/>
              <a:gd name="T13" fmla="*/ 19 h 630"/>
              <a:gd name="T14" fmla="*/ 315 w 630"/>
              <a:gd name="T15" fmla="*/ 611 h 630"/>
              <a:gd name="T16" fmla="*/ 19 w 630"/>
              <a:gd name="T17" fmla="*/ 315 h 630"/>
              <a:gd name="T18" fmla="*/ 315 w 630"/>
              <a:gd name="T19" fmla="*/ 19 h 630"/>
              <a:gd name="T20" fmla="*/ 315 w 630"/>
              <a:gd name="T21" fmla="*/ 0 h 630"/>
              <a:gd name="T22" fmla="*/ 0 w 630"/>
              <a:gd name="T23" fmla="*/ 315 h 630"/>
              <a:gd name="T24" fmla="*/ 315 w 630"/>
              <a:gd name="T25" fmla="*/ 630 h 630"/>
              <a:gd name="T26" fmla="*/ 315 w 630"/>
              <a:gd name="T27" fmla="*/ 611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0" h="630">
                <a:moveTo>
                  <a:pt x="315" y="19"/>
                </a:moveTo>
                <a:cubicBezTo>
                  <a:pt x="479" y="19"/>
                  <a:pt x="611" y="152"/>
                  <a:pt x="611" y="315"/>
                </a:cubicBezTo>
                <a:cubicBezTo>
                  <a:pt x="611" y="479"/>
                  <a:pt x="479" y="611"/>
                  <a:pt x="315" y="611"/>
                </a:cubicBezTo>
                <a:cubicBezTo>
                  <a:pt x="315" y="630"/>
                  <a:pt x="315" y="630"/>
                  <a:pt x="315" y="630"/>
                </a:cubicBezTo>
                <a:cubicBezTo>
                  <a:pt x="489" y="630"/>
                  <a:pt x="630" y="489"/>
                  <a:pt x="630" y="315"/>
                </a:cubicBezTo>
                <a:cubicBezTo>
                  <a:pt x="630" y="141"/>
                  <a:pt x="489" y="0"/>
                  <a:pt x="315" y="0"/>
                </a:cubicBezTo>
                <a:lnTo>
                  <a:pt x="315" y="19"/>
                </a:lnTo>
                <a:close/>
                <a:moveTo>
                  <a:pt x="315" y="611"/>
                </a:moveTo>
                <a:cubicBezTo>
                  <a:pt x="152" y="611"/>
                  <a:pt x="19" y="479"/>
                  <a:pt x="19" y="315"/>
                </a:cubicBezTo>
                <a:cubicBezTo>
                  <a:pt x="19" y="152"/>
                  <a:pt x="152" y="19"/>
                  <a:pt x="315" y="19"/>
                </a:cubicBezTo>
                <a:cubicBezTo>
                  <a:pt x="315" y="0"/>
                  <a:pt x="315" y="0"/>
                  <a:pt x="315" y="0"/>
                </a:cubicBezTo>
                <a:cubicBezTo>
                  <a:pt x="141" y="0"/>
                  <a:pt x="0" y="141"/>
                  <a:pt x="0" y="315"/>
                </a:cubicBezTo>
                <a:cubicBezTo>
                  <a:pt x="0" y="489"/>
                  <a:pt x="141" y="630"/>
                  <a:pt x="315" y="630"/>
                </a:cubicBezTo>
                <a:lnTo>
                  <a:pt x="315" y="611"/>
                </a:lnTo>
                <a:close/>
              </a:path>
            </a:pathLst>
          </a:custGeom>
          <a:solidFill>
            <a:schemeClr val="bg1">
              <a:lumMod val="95000"/>
              <a:alpha val="61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sp>
        <p:nvSpPr>
          <p:cNvPr id="49" name="ïṡlïḓé"/>
          <p:cNvSpPr/>
          <p:nvPr/>
        </p:nvSpPr>
        <p:spPr bwMode="auto">
          <a:xfrm rot="657343">
            <a:off x="10080782" y="4670223"/>
            <a:ext cx="622136" cy="574597"/>
          </a:xfrm>
          <a:custGeom>
            <a:avLst/>
            <a:gdLst>
              <a:gd name="T0" fmla="*/ 79 w 104"/>
              <a:gd name="T1" fmla="*/ 0 h 96"/>
              <a:gd name="T2" fmla="*/ 0 w 104"/>
              <a:gd name="T3" fmla="*/ 65 h 96"/>
              <a:gd name="T4" fmla="*/ 25 w 104"/>
              <a:gd name="T5" fmla="*/ 96 h 96"/>
              <a:gd name="T6" fmla="*/ 104 w 104"/>
              <a:gd name="T7" fmla="*/ 31 h 96"/>
              <a:gd name="T8" fmla="*/ 79 w 104"/>
              <a:gd name="T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96">
                <a:moveTo>
                  <a:pt x="79" y="0"/>
                </a:moveTo>
                <a:cubicBezTo>
                  <a:pt x="0" y="65"/>
                  <a:pt x="0" y="65"/>
                  <a:pt x="0" y="65"/>
                </a:cubicBezTo>
                <a:cubicBezTo>
                  <a:pt x="25" y="96"/>
                  <a:pt x="25" y="96"/>
                  <a:pt x="25" y="96"/>
                </a:cubicBezTo>
                <a:cubicBezTo>
                  <a:pt x="63" y="85"/>
                  <a:pt x="89" y="63"/>
                  <a:pt x="104" y="31"/>
                </a:cubicBezTo>
                <a:lnTo>
                  <a:pt x="79" y="0"/>
                </a:lnTo>
                <a:close/>
              </a:path>
            </a:pathLst>
          </a:custGeom>
          <a:solidFill>
            <a:srgbClr val="003665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sp>
        <p:nvSpPr>
          <p:cNvPr id="50" name="îṩľïḓe"/>
          <p:cNvSpPr>
            <a:spLocks noChangeAspect="1"/>
          </p:cNvSpPr>
          <p:nvPr/>
        </p:nvSpPr>
        <p:spPr bwMode="auto">
          <a:xfrm>
            <a:off x="8601130" y="2188006"/>
            <a:ext cx="3289864" cy="2880000"/>
          </a:xfrm>
          <a:custGeom>
            <a:avLst/>
            <a:gdLst>
              <a:gd name="T0" fmla="*/ 363 w 726"/>
              <a:gd name="T1" fmla="*/ 636 h 636"/>
              <a:gd name="T2" fmla="*/ 516 w 726"/>
              <a:gd name="T3" fmla="*/ 597 h 636"/>
              <a:gd name="T4" fmla="*/ 642 w 726"/>
              <a:gd name="T5" fmla="*/ 166 h 636"/>
              <a:gd name="T6" fmla="*/ 363 w 726"/>
              <a:gd name="T7" fmla="*/ 0 h 636"/>
              <a:gd name="T8" fmla="*/ 363 w 726"/>
              <a:gd name="T9" fmla="*/ 18 h 636"/>
              <a:gd name="T10" fmla="*/ 627 w 726"/>
              <a:gd name="T11" fmla="*/ 174 h 636"/>
              <a:gd name="T12" fmla="*/ 507 w 726"/>
              <a:gd name="T13" fmla="*/ 582 h 636"/>
              <a:gd name="T14" fmla="*/ 363 w 726"/>
              <a:gd name="T15" fmla="*/ 618 h 636"/>
              <a:gd name="T16" fmla="*/ 363 w 726"/>
              <a:gd name="T17" fmla="*/ 636 h 636"/>
              <a:gd name="T18" fmla="*/ 211 w 726"/>
              <a:gd name="T19" fmla="*/ 39 h 636"/>
              <a:gd name="T20" fmla="*/ 84 w 726"/>
              <a:gd name="T21" fmla="*/ 471 h 636"/>
              <a:gd name="T22" fmla="*/ 363 w 726"/>
              <a:gd name="T23" fmla="*/ 636 h 636"/>
              <a:gd name="T24" fmla="*/ 363 w 726"/>
              <a:gd name="T25" fmla="*/ 618 h 636"/>
              <a:gd name="T26" fmla="*/ 100 w 726"/>
              <a:gd name="T27" fmla="*/ 462 h 636"/>
              <a:gd name="T28" fmla="*/ 219 w 726"/>
              <a:gd name="T29" fmla="*/ 55 h 636"/>
              <a:gd name="T30" fmla="*/ 363 w 726"/>
              <a:gd name="T31" fmla="*/ 18 h 636"/>
              <a:gd name="T32" fmla="*/ 363 w 726"/>
              <a:gd name="T33" fmla="*/ 0 h 636"/>
              <a:gd name="T34" fmla="*/ 211 w 726"/>
              <a:gd name="T35" fmla="*/ 39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26" h="636">
                <a:moveTo>
                  <a:pt x="363" y="636"/>
                </a:moveTo>
                <a:cubicBezTo>
                  <a:pt x="415" y="636"/>
                  <a:pt x="467" y="623"/>
                  <a:pt x="516" y="597"/>
                </a:cubicBezTo>
                <a:cubicBezTo>
                  <a:pt x="670" y="513"/>
                  <a:pt x="726" y="320"/>
                  <a:pt x="642" y="166"/>
                </a:cubicBezTo>
                <a:cubicBezTo>
                  <a:pt x="584" y="60"/>
                  <a:pt x="476" y="0"/>
                  <a:pt x="363" y="0"/>
                </a:cubicBezTo>
                <a:cubicBezTo>
                  <a:pt x="363" y="18"/>
                  <a:pt x="363" y="18"/>
                  <a:pt x="363" y="18"/>
                </a:cubicBezTo>
                <a:cubicBezTo>
                  <a:pt x="469" y="18"/>
                  <a:pt x="572" y="74"/>
                  <a:pt x="627" y="174"/>
                </a:cubicBezTo>
                <a:cubicBezTo>
                  <a:pt x="706" y="320"/>
                  <a:pt x="653" y="502"/>
                  <a:pt x="507" y="582"/>
                </a:cubicBezTo>
                <a:cubicBezTo>
                  <a:pt x="462" y="607"/>
                  <a:pt x="412" y="619"/>
                  <a:pt x="363" y="618"/>
                </a:cubicBezTo>
                <a:lnTo>
                  <a:pt x="363" y="636"/>
                </a:lnTo>
                <a:close/>
                <a:moveTo>
                  <a:pt x="211" y="39"/>
                </a:moveTo>
                <a:cubicBezTo>
                  <a:pt x="57" y="124"/>
                  <a:pt x="0" y="317"/>
                  <a:pt x="84" y="471"/>
                </a:cubicBezTo>
                <a:cubicBezTo>
                  <a:pt x="142" y="576"/>
                  <a:pt x="251" y="636"/>
                  <a:pt x="363" y="636"/>
                </a:cubicBezTo>
                <a:cubicBezTo>
                  <a:pt x="363" y="618"/>
                  <a:pt x="363" y="618"/>
                  <a:pt x="363" y="618"/>
                </a:cubicBezTo>
                <a:cubicBezTo>
                  <a:pt x="257" y="618"/>
                  <a:pt x="154" y="562"/>
                  <a:pt x="100" y="462"/>
                </a:cubicBezTo>
                <a:cubicBezTo>
                  <a:pt x="20" y="317"/>
                  <a:pt x="74" y="134"/>
                  <a:pt x="219" y="55"/>
                </a:cubicBezTo>
                <a:cubicBezTo>
                  <a:pt x="265" y="30"/>
                  <a:pt x="315" y="18"/>
                  <a:pt x="363" y="18"/>
                </a:cubicBezTo>
                <a:cubicBezTo>
                  <a:pt x="363" y="0"/>
                  <a:pt x="363" y="0"/>
                  <a:pt x="363" y="0"/>
                </a:cubicBezTo>
                <a:cubicBezTo>
                  <a:pt x="312" y="0"/>
                  <a:pt x="259" y="13"/>
                  <a:pt x="211" y="39"/>
                </a:cubicBezTo>
                <a:close/>
              </a:path>
            </a:pathLst>
          </a:custGeom>
          <a:solidFill>
            <a:srgbClr val="7D93B0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sp>
        <p:nvSpPr>
          <p:cNvPr id="26" name="îṥļîḋe"/>
          <p:cNvSpPr/>
          <p:nvPr/>
        </p:nvSpPr>
        <p:spPr>
          <a:xfrm>
            <a:off x="3773292" y="3446400"/>
            <a:ext cx="624349" cy="624349"/>
          </a:xfrm>
          <a:prstGeom prst="diamond">
            <a:avLst/>
          </a:prstGeom>
          <a:solidFill>
            <a:srgbClr val="476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725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rPr>
              <a:t>4</a:t>
            </a:r>
            <a:endParaRPr lang="en-US" altLang="zh-CN" dirty="0">
              <a:solidFill>
                <a:schemeClr val="bg1"/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sp>
        <p:nvSpPr>
          <p:cNvPr id="32" name="íŝ1îḓê"/>
          <p:cNvSpPr txBox="1"/>
          <p:nvPr/>
        </p:nvSpPr>
        <p:spPr>
          <a:xfrm>
            <a:off x="4497705" y="3572510"/>
            <a:ext cx="4719320" cy="39687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200" spc="500" dirty="0">
                <a:latin typeface="华文中宋" panose="02010600040101010101" charset="-122"/>
                <a:ea typeface="华文中宋" panose="02010600040101010101" charset="-122"/>
              </a:rPr>
              <a:t>未实现部分</a:t>
            </a:r>
            <a:endParaRPr lang="zh-CN" altLang="en-US" sz="2200" spc="5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8" name="iŝļîďé"/>
          <p:cNvSpPr/>
          <p:nvPr/>
        </p:nvSpPr>
        <p:spPr>
          <a:xfrm>
            <a:off x="2810634" y="1006609"/>
            <a:ext cx="624349" cy="624349"/>
          </a:xfrm>
          <a:prstGeom prst="diamond">
            <a:avLst/>
          </a:prstGeom>
          <a:solidFill>
            <a:srgbClr val="003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725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rPr>
              <a:t>3</a:t>
            </a:r>
            <a:endParaRPr lang="en-US" altLang="zh-CN" dirty="0">
              <a:solidFill>
                <a:schemeClr val="bg1"/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sp>
        <p:nvSpPr>
          <p:cNvPr id="30" name="î$1iḍe"/>
          <p:cNvSpPr txBox="1"/>
          <p:nvPr/>
        </p:nvSpPr>
        <p:spPr>
          <a:xfrm>
            <a:off x="3482340" y="1120140"/>
            <a:ext cx="5811520" cy="39687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200" spc="500" dirty="0">
                <a:latin typeface="华文中宋" panose="02010600040101010101" charset="-122"/>
                <a:ea typeface="华文中宋" panose="02010600040101010101" charset="-122"/>
              </a:rPr>
              <a:t>已实现部分</a:t>
            </a:r>
            <a:endParaRPr lang="zh-CN" altLang="en-US" sz="2200" spc="5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45" name="ïślidè"/>
          <p:cNvGrpSpPr>
            <a:grpSpLocks noChangeAspect="1"/>
          </p:cNvGrpSpPr>
          <p:nvPr/>
        </p:nvGrpSpPr>
        <p:grpSpPr>
          <a:xfrm>
            <a:off x="8528025" y="1630954"/>
            <a:ext cx="3570172" cy="3600000"/>
            <a:chOff x="2949236" y="972275"/>
            <a:chExt cx="3227736" cy="3254695"/>
          </a:xfrm>
          <a:solidFill>
            <a:srgbClr val="7D93B0"/>
          </a:solidFill>
        </p:grpSpPr>
        <p:sp>
          <p:nvSpPr>
            <p:cNvPr id="51" name="îśľiḑê"/>
            <p:cNvSpPr/>
            <p:nvPr/>
          </p:nvSpPr>
          <p:spPr bwMode="auto">
            <a:xfrm>
              <a:off x="3863394" y="3855671"/>
              <a:ext cx="305128" cy="137246"/>
            </a:xfrm>
            <a:custGeom>
              <a:avLst/>
              <a:gdLst>
                <a:gd name="T0" fmla="*/ 54 w 69"/>
                <a:gd name="T1" fmla="*/ 31 h 31"/>
                <a:gd name="T2" fmla="*/ 69 w 69"/>
                <a:gd name="T3" fmla="*/ 31 h 31"/>
                <a:gd name="T4" fmla="*/ 69 w 69"/>
                <a:gd name="T5" fmla="*/ 12 h 31"/>
                <a:gd name="T6" fmla="*/ 61 w 69"/>
                <a:gd name="T7" fmla="*/ 12 h 31"/>
                <a:gd name="T8" fmla="*/ 61 w 69"/>
                <a:gd name="T9" fmla="*/ 6 h 31"/>
                <a:gd name="T10" fmla="*/ 54 w 69"/>
                <a:gd name="T11" fmla="*/ 3 h 31"/>
                <a:gd name="T12" fmla="*/ 54 w 69"/>
                <a:gd name="T13" fmla="*/ 18 h 31"/>
                <a:gd name="T14" fmla="*/ 60 w 69"/>
                <a:gd name="T15" fmla="*/ 18 h 31"/>
                <a:gd name="T16" fmla="*/ 60 w 69"/>
                <a:gd name="T17" fmla="*/ 26 h 31"/>
                <a:gd name="T18" fmla="*/ 60 w 69"/>
                <a:gd name="T19" fmla="*/ 26 h 31"/>
                <a:gd name="T20" fmla="*/ 54 w 69"/>
                <a:gd name="T21" fmla="*/ 26 h 31"/>
                <a:gd name="T22" fmla="*/ 54 w 69"/>
                <a:gd name="T23" fmla="*/ 31 h 31"/>
                <a:gd name="T24" fmla="*/ 45 w 69"/>
                <a:gd name="T25" fmla="*/ 0 h 31"/>
                <a:gd name="T26" fmla="*/ 45 w 69"/>
                <a:gd name="T27" fmla="*/ 12 h 31"/>
                <a:gd name="T28" fmla="*/ 34 w 69"/>
                <a:gd name="T29" fmla="*/ 12 h 31"/>
                <a:gd name="T30" fmla="*/ 34 w 69"/>
                <a:gd name="T31" fmla="*/ 18 h 31"/>
                <a:gd name="T32" fmla="*/ 40 w 69"/>
                <a:gd name="T33" fmla="*/ 18 h 31"/>
                <a:gd name="T34" fmla="*/ 40 w 69"/>
                <a:gd name="T35" fmla="*/ 26 h 31"/>
                <a:gd name="T36" fmla="*/ 40 w 69"/>
                <a:gd name="T37" fmla="*/ 26 h 31"/>
                <a:gd name="T38" fmla="*/ 34 w 69"/>
                <a:gd name="T39" fmla="*/ 26 h 31"/>
                <a:gd name="T40" fmla="*/ 34 w 69"/>
                <a:gd name="T41" fmla="*/ 31 h 31"/>
                <a:gd name="T42" fmla="*/ 54 w 69"/>
                <a:gd name="T43" fmla="*/ 31 h 31"/>
                <a:gd name="T44" fmla="*/ 54 w 69"/>
                <a:gd name="T45" fmla="*/ 26 h 31"/>
                <a:gd name="T46" fmla="*/ 48 w 69"/>
                <a:gd name="T47" fmla="*/ 26 h 31"/>
                <a:gd name="T48" fmla="*/ 48 w 69"/>
                <a:gd name="T49" fmla="*/ 18 h 31"/>
                <a:gd name="T50" fmla="*/ 54 w 69"/>
                <a:gd name="T51" fmla="*/ 18 h 31"/>
                <a:gd name="T52" fmla="*/ 54 w 69"/>
                <a:gd name="T53" fmla="*/ 3 h 31"/>
                <a:gd name="T54" fmla="*/ 45 w 69"/>
                <a:gd name="T55" fmla="*/ 0 h 31"/>
                <a:gd name="T56" fmla="*/ 34 w 69"/>
                <a:gd name="T57" fmla="*/ 12 h 31"/>
                <a:gd name="T58" fmla="*/ 15 w 69"/>
                <a:gd name="T59" fmla="*/ 12 h 31"/>
                <a:gd name="T60" fmla="*/ 15 w 69"/>
                <a:gd name="T61" fmla="*/ 18 h 31"/>
                <a:gd name="T62" fmla="*/ 21 w 69"/>
                <a:gd name="T63" fmla="*/ 18 h 31"/>
                <a:gd name="T64" fmla="*/ 21 w 69"/>
                <a:gd name="T65" fmla="*/ 26 h 31"/>
                <a:gd name="T66" fmla="*/ 21 w 69"/>
                <a:gd name="T67" fmla="*/ 26 h 31"/>
                <a:gd name="T68" fmla="*/ 15 w 69"/>
                <a:gd name="T69" fmla="*/ 26 h 31"/>
                <a:gd name="T70" fmla="*/ 15 w 69"/>
                <a:gd name="T71" fmla="*/ 31 h 31"/>
                <a:gd name="T72" fmla="*/ 34 w 69"/>
                <a:gd name="T73" fmla="*/ 31 h 31"/>
                <a:gd name="T74" fmla="*/ 34 w 69"/>
                <a:gd name="T75" fmla="*/ 26 h 31"/>
                <a:gd name="T76" fmla="*/ 29 w 69"/>
                <a:gd name="T77" fmla="*/ 26 h 31"/>
                <a:gd name="T78" fmla="*/ 29 w 69"/>
                <a:gd name="T79" fmla="*/ 18 h 31"/>
                <a:gd name="T80" fmla="*/ 34 w 69"/>
                <a:gd name="T81" fmla="*/ 18 h 31"/>
                <a:gd name="T82" fmla="*/ 34 w 69"/>
                <a:gd name="T83" fmla="*/ 12 h 31"/>
                <a:gd name="T84" fmla="*/ 15 w 69"/>
                <a:gd name="T85" fmla="*/ 12 h 31"/>
                <a:gd name="T86" fmla="*/ 0 w 69"/>
                <a:gd name="T87" fmla="*/ 12 h 31"/>
                <a:gd name="T88" fmla="*/ 0 w 69"/>
                <a:gd name="T89" fmla="*/ 31 h 31"/>
                <a:gd name="T90" fmla="*/ 15 w 69"/>
                <a:gd name="T91" fmla="*/ 31 h 31"/>
                <a:gd name="T92" fmla="*/ 15 w 69"/>
                <a:gd name="T93" fmla="*/ 26 h 31"/>
                <a:gd name="T94" fmla="*/ 9 w 69"/>
                <a:gd name="T95" fmla="*/ 26 h 31"/>
                <a:gd name="T96" fmla="*/ 9 w 69"/>
                <a:gd name="T97" fmla="*/ 18 h 31"/>
                <a:gd name="T98" fmla="*/ 15 w 69"/>
                <a:gd name="T99" fmla="*/ 18 h 31"/>
                <a:gd name="T100" fmla="*/ 15 w 69"/>
                <a:gd name="T101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" h="31">
                  <a:moveTo>
                    <a:pt x="54" y="31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9" y="5"/>
                    <a:pt x="57" y="4"/>
                    <a:pt x="54" y="3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4" y="26"/>
                    <a:pt x="54" y="26"/>
                    <a:pt x="54" y="26"/>
                  </a:cubicBezTo>
                  <a:lnTo>
                    <a:pt x="54" y="31"/>
                  </a:lnTo>
                  <a:close/>
                  <a:moveTo>
                    <a:pt x="45" y="0"/>
                  </a:moveTo>
                  <a:cubicBezTo>
                    <a:pt x="45" y="12"/>
                    <a:pt x="45" y="12"/>
                    <a:pt x="4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1" y="2"/>
                    <a:pt x="48" y="1"/>
                    <a:pt x="45" y="0"/>
                  </a:cubicBezTo>
                  <a:close/>
                  <a:moveTo>
                    <a:pt x="34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12"/>
                  </a:lnTo>
                  <a:close/>
                  <a:moveTo>
                    <a:pt x="15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5" y="18"/>
                    <a:pt x="15" y="18"/>
                    <a:pt x="15" y="18"/>
                  </a:cubicBezTo>
                  <a:lnTo>
                    <a:pt x="15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2" name="íSḻïďe"/>
            <p:cNvSpPr/>
            <p:nvPr/>
          </p:nvSpPr>
          <p:spPr bwMode="auto">
            <a:xfrm>
              <a:off x="3788643" y="4001495"/>
              <a:ext cx="414189" cy="132345"/>
            </a:xfrm>
            <a:custGeom>
              <a:avLst/>
              <a:gdLst>
                <a:gd name="T0" fmla="*/ 328 w 338"/>
                <a:gd name="T1" fmla="*/ 108 h 108"/>
                <a:gd name="T2" fmla="*/ 338 w 338"/>
                <a:gd name="T3" fmla="*/ 0 h 108"/>
                <a:gd name="T4" fmla="*/ 0 w 338"/>
                <a:gd name="T5" fmla="*/ 0 h 108"/>
                <a:gd name="T6" fmla="*/ 39 w 338"/>
                <a:gd name="T7" fmla="*/ 108 h 108"/>
                <a:gd name="T8" fmla="*/ 328 w 338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108">
                  <a:moveTo>
                    <a:pt x="328" y="108"/>
                  </a:moveTo>
                  <a:lnTo>
                    <a:pt x="338" y="0"/>
                  </a:lnTo>
                  <a:lnTo>
                    <a:pt x="0" y="0"/>
                  </a:lnTo>
                  <a:lnTo>
                    <a:pt x="39" y="108"/>
                  </a:lnTo>
                  <a:lnTo>
                    <a:pt x="328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3" name="íşlîḓè"/>
            <p:cNvSpPr/>
            <p:nvPr/>
          </p:nvSpPr>
          <p:spPr bwMode="auto">
            <a:xfrm>
              <a:off x="3112216" y="3051800"/>
              <a:ext cx="194841" cy="278169"/>
            </a:xfrm>
            <a:custGeom>
              <a:avLst/>
              <a:gdLst>
                <a:gd name="T0" fmla="*/ 41 w 44"/>
                <a:gd name="T1" fmla="*/ 0 h 63"/>
                <a:gd name="T2" fmla="*/ 0 w 44"/>
                <a:gd name="T3" fmla="*/ 43 h 63"/>
                <a:gd name="T4" fmla="*/ 5 w 44"/>
                <a:gd name="T5" fmla="*/ 63 h 63"/>
                <a:gd name="T6" fmla="*/ 5 w 44"/>
                <a:gd name="T7" fmla="*/ 52 h 63"/>
                <a:gd name="T8" fmla="*/ 7 w 44"/>
                <a:gd name="T9" fmla="*/ 46 h 63"/>
                <a:gd name="T10" fmla="*/ 7 w 44"/>
                <a:gd name="T11" fmla="*/ 43 h 63"/>
                <a:gd name="T12" fmla="*/ 43 w 44"/>
                <a:gd name="T13" fmla="*/ 7 h 63"/>
                <a:gd name="T14" fmla="*/ 44 w 44"/>
                <a:gd name="T15" fmla="*/ 7 h 63"/>
                <a:gd name="T16" fmla="*/ 41 w 44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63">
                  <a:moveTo>
                    <a:pt x="41" y="0"/>
                  </a:moveTo>
                  <a:cubicBezTo>
                    <a:pt x="19" y="1"/>
                    <a:pt x="0" y="20"/>
                    <a:pt x="0" y="43"/>
                  </a:cubicBezTo>
                  <a:cubicBezTo>
                    <a:pt x="0" y="50"/>
                    <a:pt x="2" y="57"/>
                    <a:pt x="5" y="6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0"/>
                    <a:pt x="6" y="48"/>
                    <a:pt x="7" y="46"/>
                  </a:cubicBezTo>
                  <a:cubicBezTo>
                    <a:pt x="7" y="45"/>
                    <a:pt x="7" y="44"/>
                    <a:pt x="7" y="43"/>
                  </a:cubicBezTo>
                  <a:cubicBezTo>
                    <a:pt x="7" y="23"/>
                    <a:pt x="23" y="7"/>
                    <a:pt x="43" y="7"/>
                  </a:cubicBezTo>
                  <a:cubicBezTo>
                    <a:pt x="43" y="7"/>
                    <a:pt x="44" y="7"/>
                    <a:pt x="44" y="7"/>
                  </a:cubicBezTo>
                  <a:cubicBezTo>
                    <a:pt x="43" y="4"/>
                    <a:pt x="42" y="2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4" name="ïşľîdé"/>
            <p:cNvSpPr/>
            <p:nvPr/>
          </p:nvSpPr>
          <p:spPr bwMode="auto">
            <a:xfrm>
              <a:off x="3147753" y="3241739"/>
              <a:ext cx="84553" cy="150726"/>
            </a:xfrm>
            <a:custGeom>
              <a:avLst/>
              <a:gdLst>
                <a:gd name="T0" fmla="*/ 0 w 19"/>
                <a:gd name="T1" fmla="*/ 7 h 34"/>
                <a:gd name="T2" fmla="*/ 0 w 19"/>
                <a:gd name="T3" fmla="*/ 9 h 34"/>
                <a:gd name="T4" fmla="*/ 0 w 19"/>
                <a:gd name="T5" fmla="*/ 20 h 34"/>
                <a:gd name="T6" fmla="*/ 0 w 19"/>
                <a:gd name="T7" fmla="*/ 25 h 34"/>
                <a:gd name="T8" fmla="*/ 13 w 19"/>
                <a:gd name="T9" fmla="*/ 34 h 34"/>
                <a:gd name="T10" fmla="*/ 19 w 19"/>
                <a:gd name="T11" fmla="*/ 34 h 34"/>
                <a:gd name="T12" fmla="*/ 19 w 19"/>
                <a:gd name="T13" fmla="*/ 0 h 34"/>
                <a:gd name="T14" fmla="*/ 13 w 19"/>
                <a:gd name="T15" fmla="*/ 0 h 34"/>
                <a:gd name="T16" fmla="*/ 0 w 19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4">
                  <a:moveTo>
                    <a:pt x="0" y="7"/>
                  </a:moveTo>
                  <a:cubicBezTo>
                    <a:pt x="0" y="8"/>
                    <a:pt x="0" y="8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6" y="34"/>
                    <a:pt x="13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1" y="3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5" name="íŝḻíḓè"/>
            <p:cNvSpPr/>
            <p:nvPr/>
          </p:nvSpPr>
          <p:spPr bwMode="auto">
            <a:xfrm>
              <a:off x="3373229" y="3241739"/>
              <a:ext cx="79652" cy="150726"/>
            </a:xfrm>
            <a:custGeom>
              <a:avLst/>
              <a:gdLst>
                <a:gd name="T0" fmla="*/ 1 w 18"/>
                <a:gd name="T1" fmla="*/ 0 h 34"/>
                <a:gd name="T2" fmla="*/ 0 w 18"/>
                <a:gd name="T3" fmla="*/ 0 h 34"/>
                <a:gd name="T4" fmla="*/ 0 w 18"/>
                <a:gd name="T5" fmla="*/ 34 h 34"/>
                <a:gd name="T6" fmla="*/ 6 w 18"/>
                <a:gd name="T7" fmla="*/ 34 h 34"/>
                <a:gd name="T8" fmla="*/ 18 w 18"/>
                <a:gd name="T9" fmla="*/ 28 h 34"/>
                <a:gd name="T10" fmla="*/ 1 w 18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12" y="34"/>
                    <a:pt x="17" y="31"/>
                    <a:pt x="18" y="28"/>
                  </a:cubicBezTo>
                  <a:cubicBezTo>
                    <a:pt x="12" y="19"/>
                    <a:pt x="7" y="9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6" name="ïşḷïḋe"/>
            <p:cNvSpPr/>
            <p:nvPr/>
          </p:nvSpPr>
          <p:spPr bwMode="auto">
            <a:xfrm>
              <a:off x="4927052" y="1069082"/>
              <a:ext cx="62496" cy="2205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7" name="işlîḍê"/>
            <p:cNvSpPr/>
            <p:nvPr/>
          </p:nvSpPr>
          <p:spPr bwMode="auto">
            <a:xfrm>
              <a:off x="4697900" y="1104619"/>
              <a:ext cx="330861" cy="225476"/>
            </a:xfrm>
            <a:custGeom>
              <a:avLst/>
              <a:gdLst>
                <a:gd name="T0" fmla="*/ 75 w 75"/>
                <a:gd name="T1" fmla="*/ 51 h 51"/>
                <a:gd name="T2" fmla="*/ 75 w 75"/>
                <a:gd name="T3" fmla="*/ 0 h 51"/>
                <a:gd name="T4" fmla="*/ 0 w 75"/>
                <a:gd name="T5" fmla="*/ 0 h 51"/>
                <a:gd name="T6" fmla="*/ 0 w 75"/>
                <a:gd name="T7" fmla="*/ 34 h 51"/>
                <a:gd name="T8" fmla="*/ 19 w 75"/>
                <a:gd name="T9" fmla="*/ 37 h 51"/>
                <a:gd name="T10" fmla="*/ 17 w 75"/>
                <a:gd name="T11" fmla="*/ 27 h 51"/>
                <a:gd name="T12" fmla="*/ 38 w 75"/>
                <a:gd name="T13" fmla="*/ 6 h 51"/>
                <a:gd name="T14" fmla="*/ 38 w 75"/>
                <a:gd name="T15" fmla="*/ 6 h 51"/>
                <a:gd name="T16" fmla="*/ 58 w 75"/>
                <a:gd name="T17" fmla="*/ 27 h 51"/>
                <a:gd name="T18" fmla="*/ 50 w 75"/>
                <a:gd name="T19" fmla="*/ 43 h 51"/>
                <a:gd name="T20" fmla="*/ 75 w 75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51">
                  <a:moveTo>
                    <a:pt x="75" y="5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7" y="35"/>
                    <a:pt x="13" y="36"/>
                    <a:pt x="19" y="37"/>
                  </a:cubicBezTo>
                  <a:cubicBezTo>
                    <a:pt x="18" y="34"/>
                    <a:pt x="17" y="30"/>
                    <a:pt x="17" y="27"/>
                  </a:cubicBezTo>
                  <a:cubicBezTo>
                    <a:pt x="17" y="15"/>
                    <a:pt x="26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49" y="6"/>
                    <a:pt x="58" y="15"/>
                    <a:pt x="58" y="27"/>
                  </a:cubicBezTo>
                  <a:cubicBezTo>
                    <a:pt x="58" y="33"/>
                    <a:pt x="55" y="39"/>
                    <a:pt x="50" y="43"/>
                  </a:cubicBezTo>
                  <a:cubicBezTo>
                    <a:pt x="59" y="46"/>
                    <a:pt x="67" y="48"/>
                    <a:pt x="75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8" name="íṣ1iďè"/>
            <p:cNvSpPr/>
            <p:nvPr/>
          </p:nvSpPr>
          <p:spPr bwMode="auto">
            <a:xfrm>
              <a:off x="4799609" y="1157312"/>
              <a:ext cx="127443" cy="128668"/>
            </a:xfrm>
            <a:custGeom>
              <a:avLst/>
              <a:gdLst>
                <a:gd name="T0" fmla="*/ 16 w 29"/>
                <a:gd name="T1" fmla="*/ 29 h 29"/>
                <a:gd name="T2" fmla="*/ 29 w 29"/>
                <a:gd name="T3" fmla="*/ 15 h 29"/>
                <a:gd name="T4" fmla="*/ 15 w 29"/>
                <a:gd name="T5" fmla="*/ 0 h 29"/>
                <a:gd name="T6" fmla="*/ 0 w 29"/>
                <a:gd name="T7" fmla="*/ 15 h 29"/>
                <a:gd name="T8" fmla="*/ 8 w 29"/>
                <a:gd name="T9" fmla="*/ 27 h 29"/>
                <a:gd name="T10" fmla="*/ 16 w 29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9">
                  <a:moveTo>
                    <a:pt x="16" y="29"/>
                  </a:moveTo>
                  <a:cubicBezTo>
                    <a:pt x="23" y="28"/>
                    <a:pt x="29" y="22"/>
                    <a:pt x="29" y="15"/>
                  </a:cubicBezTo>
                  <a:cubicBezTo>
                    <a:pt x="29" y="7"/>
                    <a:pt x="22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0"/>
                    <a:pt x="3" y="24"/>
                    <a:pt x="8" y="27"/>
                  </a:cubicBezTo>
                  <a:cubicBezTo>
                    <a:pt x="10" y="27"/>
                    <a:pt x="13" y="28"/>
                    <a:pt x="16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59" name="îŝļïḍè"/>
            <p:cNvSpPr/>
            <p:nvPr/>
          </p:nvSpPr>
          <p:spPr bwMode="auto">
            <a:xfrm>
              <a:off x="3020310" y="2380274"/>
              <a:ext cx="215673" cy="189939"/>
            </a:xfrm>
            <a:custGeom>
              <a:avLst/>
              <a:gdLst>
                <a:gd name="T0" fmla="*/ 49 w 49"/>
                <a:gd name="T1" fmla="*/ 1 h 43"/>
                <a:gd name="T2" fmla="*/ 41 w 49"/>
                <a:gd name="T3" fmla="*/ 0 h 43"/>
                <a:gd name="T4" fmla="*/ 20 w 49"/>
                <a:gd name="T5" fmla="*/ 21 h 43"/>
                <a:gd name="T6" fmla="*/ 12 w 49"/>
                <a:gd name="T7" fmla="*/ 18 h 43"/>
                <a:gd name="T8" fmla="*/ 0 w 49"/>
                <a:gd name="T9" fmla="*/ 30 h 43"/>
                <a:gd name="T10" fmla="*/ 12 w 49"/>
                <a:gd name="T11" fmla="*/ 43 h 43"/>
                <a:gd name="T12" fmla="*/ 40 w 49"/>
                <a:gd name="T13" fmla="*/ 43 h 43"/>
                <a:gd name="T14" fmla="*/ 41 w 49"/>
                <a:gd name="T15" fmla="*/ 43 h 43"/>
                <a:gd name="T16" fmla="*/ 45 w 49"/>
                <a:gd name="T17" fmla="*/ 43 h 43"/>
                <a:gd name="T18" fmla="*/ 49 w 49"/>
                <a:gd name="T1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3">
                  <a:moveTo>
                    <a:pt x="49" y="1"/>
                  </a:moveTo>
                  <a:cubicBezTo>
                    <a:pt x="47" y="0"/>
                    <a:pt x="44" y="0"/>
                    <a:pt x="41" y="0"/>
                  </a:cubicBezTo>
                  <a:cubicBezTo>
                    <a:pt x="29" y="0"/>
                    <a:pt x="20" y="9"/>
                    <a:pt x="20" y="21"/>
                  </a:cubicBezTo>
                  <a:cubicBezTo>
                    <a:pt x="18" y="19"/>
                    <a:pt x="15" y="18"/>
                    <a:pt x="12" y="18"/>
                  </a:cubicBezTo>
                  <a:cubicBezTo>
                    <a:pt x="5" y="18"/>
                    <a:pt x="0" y="23"/>
                    <a:pt x="0" y="30"/>
                  </a:cubicBezTo>
                  <a:cubicBezTo>
                    <a:pt x="0" y="37"/>
                    <a:pt x="5" y="43"/>
                    <a:pt x="12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6" y="29"/>
                    <a:pt x="47" y="15"/>
                    <a:pt x="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0" name="iṧlîḑê"/>
            <p:cNvSpPr/>
            <p:nvPr/>
          </p:nvSpPr>
          <p:spPr bwMode="auto">
            <a:xfrm>
              <a:off x="3059523" y="2583692"/>
              <a:ext cx="26959" cy="6249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1" name="ïşlídê"/>
            <p:cNvSpPr/>
            <p:nvPr/>
          </p:nvSpPr>
          <p:spPr bwMode="auto">
            <a:xfrm>
              <a:off x="3125695" y="2619229"/>
              <a:ext cx="26959" cy="5759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2" name="íśḷiḑê"/>
            <p:cNvSpPr/>
            <p:nvPr/>
          </p:nvSpPr>
          <p:spPr bwMode="auto">
            <a:xfrm>
              <a:off x="3188191" y="2583692"/>
              <a:ext cx="25734" cy="6249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3" name="iśľîḍè"/>
            <p:cNvSpPr/>
            <p:nvPr/>
          </p:nvSpPr>
          <p:spPr bwMode="auto">
            <a:xfrm>
              <a:off x="5196643" y="3899786"/>
              <a:ext cx="296550" cy="291648"/>
            </a:xfrm>
            <a:custGeom>
              <a:avLst/>
              <a:gdLst>
                <a:gd name="T0" fmla="*/ 34 w 67"/>
                <a:gd name="T1" fmla="*/ 4 h 66"/>
                <a:gd name="T2" fmla="*/ 37 w 67"/>
                <a:gd name="T3" fmla="*/ 5 h 66"/>
                <a:gd name="T4" fmla="*/ 38 w 67"/>
                <a:gd name="T5" fmla="*/ 0 h 66"/>
                <a:gd name="T6" fmla="*/ 48 w 67"/>
                <a:gd name="T7" fmla="*/ 3 h 66"/>
                <a:gd name="T8" fmla="*/ 47 w 67"/>
                <a:gd name="T9" fmla="*/ 8 h 66"/>
                <a:gd name="T10" fmla="*/ 56 w 67"/>
                <a:gd name="T11" fmla="*/ 15 h 66"/>
                <a:gd name="T12" fmla="*/ 60 w 67"/>
                <a:gd name="T13" fmla="*/ 13 h 66"/>
                <a:gd name="T14" fmla="*/ 65 w 67"/>
                <a:gd name="T15" fmla="*/ 22 h 66"/>
                <a:gd name="T16" fmla="*/ 61 w 67"/>
                <a:gd name="T17" fmla="*/ 24 h 66"/>
                <a:gd name="T18" fmla="*/ 62 w 67"/>
                <a:gd name="T19" fmla="*/ 36 h 66"/>
                <a:gd name="T20" fmla="*/ 67 w 67"/>
                <a:gd name="T21" fmla="*/ 38 h 66"/>
                <a:gd name="T22" fmla="*/ 64 w 67"/>
                <a:gd name="T23" fmla="*/ 48 h 66"/>
                <a:gd name="T24" fmla="*/ 59 w 67"/>
                <a:gd name="T25" fmla="*/ 46 h 66"/>
                <a:gd name="T26" fmla="*/ 52 w 67"/>
                <a:gd name="T27" fmla="*/ 56 h 66"/>
                <a:gd name="T28" fmla="*/ 54 w 67"/>
                <a:gd name="T29" fmla="*/ 60 h 66"/>
                <a:gd name="T30" fmla="*/ 45 w 67"/>
                <a:gd name="T31" fmla="*/ 65 h 66"/>
                <a:gd name="T32" fmla="*/ 42 w 67"/>
                <a:gd name="T33" fmla="*/ 60 h 66"/>
                <a:gd name="T34" fmla="*/ 34 w 67"/>
                <a:gd name="T35" fmla="*/ 62 h 66"/>
                <a:gd name="T36" fmla="*/ 34 w 67"/>
                <a:gd name="T37" fmla="*/ 54 h 66"/>
                <a:gd name="T38" fmla="*/ 54 w 67"/>
                <a:gd name="T39" fmla="*/ 39 h 66"/>
                <a:gd name="T40" fmla="*/ 40 w 67"/>
                <a:gd name="T41" fmla="*/ 13 h 66"/>
                <a:gd name="T42" fmla="*/ 34 w 67"/>
                <a:gd name="T43" fmla="*/ 12 h 66"/>
                <a:gd name="T44" fmla="*/ 34 w 67"/>
                <a:gd name="T45" fmla="*/ 4 h 66"/>
                <a:gd name="T46" fmla="*/ 16 w 67"/>
                <a:gd name="T47" fmla="*/ 11 h 66"/>
                <a:gd name="T48" fmla="*/ 13 w 67"/>
                <a:gd name="T49" fmla="*/ 6 h 66"/>
                <a:gd name="T50" fmla="*/ 23 w 67"/>
                <a:gd name="T51" fmla="*/ 1 h 66"/>
                <a:gd name="T52" fmla="*/ 25 w 67"/>
                <a:gd name="T53" fmla="*/ 6 h 66"/>
                <a:gd name="T54" fmla="*/ 34 w 67"/>
                <a:gd name="T55" fmla="*/ 4 h 66"/>
                <a:gd name="T56" fmla="*/ 34 w 67"/>
                <a:gd name="T57" fmla="*/ 12 h 66"/>
                <a:gd name="T58" fmla="*/ 13 w 67"/>
                <a:gd name="T59" fmla="*/ 27 h 66"/>
                <a:gd name="T60" fmla="*/ 27 w 67"/>
                <a:gd name="T61" fmla="*/ 53 h 66"/>
                <a:gd name="T62" fmla="*/ 27 w 67"/>
                <a:gd name="T63" fmla="*/ 53 h 66"/>
                <a:gd name="T64" fmla="*/ 34 w 67"/>
                <a:gd name="T65" fmla="*/ 54 h 66"/>
                <a:gd name="T66" fmla="*/ 34 w 67"/>
                <a:gd name="T67" fmla="*/ 62 h 66"/>
                <a:gd name="T68" fmla="*/ 30 w 67"/>
                <a:gd name="T69" fmla="*/ 62 h 66"/>
                <a:gd name="T70" fmla="*/ 29 w 67"/>
                <a:gd name="T71" fmla="*/ 66 h 66"/>
                <a:gd name="T72" fmla="*/ 19 w 67"/>
                <a:gd name="T73" fmla="*/ 63 h 66"/>
                <a:gd name="T74" fmla="*/ 20 w 67"/>
                <a:gd name="T75" fmla="*/ 59 h 66"/>
                <a:gd name="T76" fmla="*/ 11 w 67"/>
                <a:gd name="T77" fmla="*/ 51 h 66"/>
                <a:gd name="T78" fmla="*/ 7 w 67"/>
                <a:gd name="T79" fmla="*/ 53 h 66"/>
                <a:gd name="T80" fmla="*/ 2 w 67"/>
                <a:gd name="T81" fmla="*/ 44 h 66"/>
                <a:gd name="T82" fmla="*/ 6 w 67"/>
                <a:gd name="T83" fmla="*/ 42 h 66"/>
                <a:gd name="T84" fmla="*/ 5 w 67"/>
                <a:gd name="T85" fmla="*/ 30 h 66"/>
                <a:gd name="T86" fmla="*/ 0 w 67"/>
                <a:gd name="T87" fmla="*/ 28 h 66"/>
                <a:gd name="T88" fmla="*/ 3 w 67"/>
                <a:gd name="T89" fmla="*/ 18 h 66"/>
                <a:gd name="T90" fmla="*/ 8 w 67"/>
                <a:gd name="T91" fmla="*/ 20 h 66"/>
                <a:gd name="T92" fmla="*/ 16 w 67"/>
                <a:gd name="T93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7" h="66">
                  <a:moveTo>
                    <a:pt x="34" y="4"/>
                  </a:moveTo>
                  <a:cubicBezTo>
                    <a:pt x="35" y="4"/>
                    <a:pt x="36" y="4"/>
                    <a:pt x="37" y="5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4" y="12"/>
                    <a:pt x="56" y="1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8"/>
                    <a:pt x="63" y="32"/>
                    <a:pt x="62" y="3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7" y="50"/>
                    <a:pt x="55" y="53"/>
                    <a:pt x="52" y="56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0" y="61"/>
                    <a:pt x="37" y="62"/>
                    <a:pt x="34" y="62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43" y="54"/>
                    <a:pt x="51" y="48"/>
                    <a:pt x="54" y="39"/>
                  </a:cubicBezTo>
                  <a:cubicBezTo>
                    <a:pt x="57" y="28"/>
                    <a:pt x="51" y="16"/>
                    <a:pt x="40" y="13"/>
                  </a:cubicBezTo>
                  <a:cubicBezTo>
                    <a:pt x="38" y="12"/>
                    <a:pt x="36" y="12"/>
                    <a:pt x="34" y="12"/>
                  </a:cubicBezTo>
                  <a:lnTo>
                    <a:pt x="34" y="4"/>
                  </a:lnTo>
                  <a:close/>
                  <a:moveTo>
                    <a:pt x="16" y="11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5"/>
                    <a:pt x="31" y="4"/>
                    <a:pt x="34" y="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5" y="12"/>
                    <a:pt x="16" y="18"/>
                    <a:pt x="13" y="27"/>
                  </a:cubicBezTo>
                  <a:cubicBezTo>
                    <a:pt x="10" y="38"/>
                    <a:pt x="16" y="50"/>
                    <a:pt x="27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0" y="54"/>
                    <a:pt x="32" y="54"/>
                    <a:pt x="34" y="54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3" y="62"/>
                    <a:pt x="32" y="62"/>
                    <a:pt x="30" y="62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7" y="57"/>
                    <a:pt x="14" y="54"/>
                    <a:pt x="11" y="5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38"/>
                    <a:pt x="5" y="34"/>
                    <a:pt x="5" y="3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0" y="16"/>
                    <a:pt x="13" y="13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4" name="îśḻîḓe"/>
            <p:cNvSpPr/>
            <p:nvPr/>
          </p:nvSpPr>
          <p:spPr bwMode="auto">
            <a:xfrm>
              <a:off x="5917185" y="2522422"/>
              <a:ext cx="259787" cy="286747"/>
            </a:xfrm>
            <a:custGeom>
              <a:avLst/>
              <a:gdLst>
                <a:gd name="T0" fmla="*/ 27 w 59"/>
                <a:gd name="T1" fmla="*/ 65 h 65"/>
                <a:gd name="T2" fmla="*/ 59 w 59"/>
                <a:gd name="T3" fmla="*/ 33 h 65"/>
                <a:gd name="T4" fmla="*/ 27 w 59"/>
                <a:gd name="T5" fmla="*/ 0 h 65"/>
                <a:gd name="T6" fmla="*/ 27 w 59"/>
                <a:gd name="T7" fmla="*/ 0 h 65"/>
                <a:gd name="T8" fmla="*/ 27 w 59"/>
                <a:gd name="T9" fmla="*/ 23 h 65"/>
                <a:gd name="T10" fmla="*/ 43 w 59"/>
                <a:gd name="T11" fmla="*/ 16 h 65"/>
                <a:gd name="T12" fmla="*/ 33 w 59"/>
                <a:gd name="T13" fmla="*/ 39 h 65"/>
                <a:gd name="T14" fmla="*/ 27 w 59"/>
                <a:gd name="T15" fmla="*/ 42 h 65"/>
                <a:gd name="T16" fmla="*/ 27 w 59"/>
                <a:gd name="T17" fmla="*/ 65 h 65"/>
                <a:gd name="T18" fmla="*/ 27 w 59"/>
                <a:gd name="T19" fmla="*/ 0 h 65"/>
                <a:gd name="T20" fmla="*/ 1 w 59"/>
                <a:gd name="T21" fmla="*/ 12 h 65"/>
                <a:gd name="T22" fmla="*/ 1 w 59"/>
                <a:gd name="T23" fmla="*/ 18 h 65"/>
                <a:gd name="T24" fmla="*/ 0 w 59"/>
                <a:gd name="T25" fmla="*/ 51 h 65"/>
                <a:gd name="T26" fmla="*/ 27 w 59"/>
                <a:gd name="T27" fmla="*/ 65 h 65"/>
                <a:gd name="T28" fmla="*/ 27 w 59"/>
                <a:gd name="T29" fmla="*/ 42 h 65"/>
                <a:gd name="T30" fmla="*/ 10 w 59"/>
                <a:gd name="T31" fmla="*/ 49 h 65"/>
                <a:gd name="T32" fmla="*/ 20 w 59"/>
                <a:gd name="T33" fmla="*/ 26 h 65"/>
                <a:gd name="T34" fmla="*/ 20 w 59"/>
                <a:gd name="T35" fmla="*/ 26 h 65"/>
                <a:gd name="T36" fmla="*/ 27 w 59"/>
                <a:gd name="T37" fmla="*/ 23 h 65"/>
                <a:gd name="T38" fmla="*/ 27 w 59"/>
                <a:gd name="T3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" h="65">
                  <a:moveTo>
                    <a:pt x="27" y="65"/>
                  </a:moveTo>
                  <a:cubicBezTo>
                    <a:pt x="45" y="65"/>
                    <a:pt x="59" y="51"/>
                    <a:pt x="59" y="33"/>
                  </a:cubicBezTo>
                  <a:cubicBezTo>
                    <a:pt x="59" y="15"/>
                    <a:pt x="45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65"/>
                    <a:pt x="27" y="65"/>
                    <a:pt x="27" y="65"/>
                  </a:cubicBezTo>
                  <a:close/>
                  <a:moveTo>
                    <a:pt x="27" y="0"/>
                  </a:moveTo>
                  <a:cubicBezTo>
                    <a:pt x="16" y="0"/>
                    <a:pt x="7" y="5"/>
                    <a:pt x="1" y="12"/>
                  </a:cubicBezTo>
                  <a:cubicBezTo>
                    <a:pt x="1" y="14"/>
                    <a:pt x="1" y="16"/>
                    <a:pt x="1" y="18"/>
                  </a:cubicBezTo>
                  <a:cubicBezTo>
                    <a:pt x="1" y="29"/>
                    <a:pt x="1" y="40"/>
                    <a:pt x="0" y="51"/>
                  </a:cubicBezTo>
                  <a:cubicBezTo>
                    <a:pt x="6" y="60"/>
                    <a:pt x="15" y="65"/>
                    <a:pt x="27" y="65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5" name="ïsļíḓè"/>
            <p:cNvSpPr/>
            <p:nvPr/>
          </p:nvSpPr>
          <p:spPr bwMode="auto">
            <a:xfrm>
              <a:off x="4291063" y="1038447"/>
              <a:ext cx="256111" cy="220574"/>
            </a:xfrm>
            <a:custGeom>
              <a:avLst/>
              <a:gdLst>
                <a:gd name="T0" fmla="*/ 48 w 58"/>
                <a:gd name="T1" fmla="*/ 38 h 50"/>
                <a:gd name="T2" fmla="*/ 44 w 58"/>
                <a:gd name="T3" fmla="*/ 8 h 50"/>
                <a:gd name="T4" fmla="*/ 27 w 58"/>
                <a:gd name="T5" fmla="*/ 0 h 50"/>
                <a:gd name="T6" fmla="*/ 27 w 58"/>
                <a:gd name="T7" fmla="*/ 20 h 50"/>
                <a:gd name="T8" fmla="*/ 42 w 58"/>
                <a:gd name="T9" fmla="*/ 20 h 50"/>
                <a:gd name="T10" fmla="*/ 42 w 58"/>
                <a:gd name="T11" fmla="*/ 30 h 50"/>
                <a:gd name="T12" fmla="*/ 42 w 58"/>
                <a:gd name="T13" fmla="*/ 30 h 50"/>
                <a:gd name="T14" fmla="*/ 42 w 58"/>
                <a:gd name="T15" fmla="*/ 30 h 50"/>
                <a:gd name="T16" fmla="*/ 27 w 58"/>
                <a:gd name="T17" fmla="*/ 30 h 50"/>
                <a:gd name="T18" fmla="*/ 27 w 58"/>
                <a:gd name="T19" fmla="*/ 50 h 50"/>
                <a:gd name="T20" fmla="*/ 40 w 58"/>
                <a:gd name="T21" fmla="*/ 46 h 50"/>
                <a:gd name="T22" fmla="*/ 43 w 58"/>
                <a:gd name="T23" fmla="*/ 49 h 50"/>
                <a:gd name="T24" fmla="*/ 58 w 58"/>
                <a:gd name="T25" fmla="*/ 48 h 50"/>
                <a:gd name="T26" fmla="*/ 48 w 58"/>
                <a:gd name="T27" fmla="*/ 38 h 50"/>
                <a:gd name="T28" fmla="*/ 27 w 58"/>
                <a:gd name="T29" fmla="*/ 0 h 50"/>
                <a:gd name="T30" fmla="*/ 9 w 58"/>
                <a:gd name="T31" fmla="*/ 8 h 50"/>
                <a:gd name="T32" fmla="*/ 9 w 58"/>
                <a:gd name="T33" fmla="*/ 43 h 50"/>
                <a:gd name="T34" fmla="*/ 27 w 58"/>
                <a:gd name="T35" fmla="*/ 50 h 50"/>
                <a:gd name="T36" fmla="*/ 27 w 58"/>
                <a:gd name="T37" fmla="*/ 30 h 50"/>
                <a:gd name="T38" fmla="*/ 12 w 58"/>
                <a:gd name="T39" fmla="*/ 30 h 50"/>
                <a:gd name="T40" fmla="*/ 12 w 58"/>
                <a:gd name="T41" fmla="*/ 20 h 50"/>
                <a:gd name="T42" fmla="*/ 27 w 58"/>
                <a:gd name="T43" fmla="*/ 20 h 50"/>
                <a:gd name="T44" fmla="*/ 27 w 58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50">
                  <a:moveTo>
                    <a:pt x="48" y="38"/>
                  </a:moveTo>
                  <a:cubicBezTo>
                    <a:pt x="54" y="29"/>
                    <a:pt x="53" y="16"/>
                    <a:pt x="44" y="8"/>
                  </a:cubicBezTo>
                  <a:cubicBezTo>
                    <a:pt x="40" y="3"/>
                    <a:pt x="33" y="0"/>
                    <a:pt x="27" y="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1" y="50"/>
                    <a:pt x="36" y="49"/>
                    <a:pt x="40" y="46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8" y="48"/>
                    <a:pt x="53" y="48"/>
                    <a:pt x="58" y="48"/>
                  </a:cubicBezTo>
                  <a:lnTo>
                    <a:pt x="48" y="38"/>
                  </a:lnTo>
                  <a:close/>
                  <a:moveTo>
                    <a:pt x="27" y="0"/>
                  </a:moveTo>
                  <a:cubicBezTo>
                    <a:pt x="21" y="0"/>
                    <a:pt x="14" y="3"/>
                    <a:pt x="9" y="8"/>
                  </a:cubicBezTo>
                  <a:cubicBezTo>
                    <a:pt x="0" y="17"/>
                    <a:pt x="0" y="33"/>
                    <a:pt x="9" y="43"/>
                  </a:cubicBezTo>
                  <a:cubicBezTo>
                    <a:pt x="14" y="47"/>
                    <a:pt x="21" y="50"/>
                    <a:pt x="27" y="5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6" name="ïṡlíḓè"/>
            <p:cNvSpPr/>
            <p:nvPr/>
          </p:nvSpPr>
          <p:spPr bwMode="auto">
            <a:xfrm>
              <a:off x="5832632" y="3219682"/>
              <a:ext cx="84553" cy="84553"/>
            </a:xfrm>
            <a:prstGeom prst="ellipse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7" name="îşļiḓé"/>
            <p:cNvSpPr/>
            <p:nvPr/>
          </p:nvSpPr>
          <p:spPr bwMode="auto">
            <a:xfrm>
              <a:off x="5797095" y="3180468"/>
              <a:ext cx="159304" cy="234054"/>
            </a:xfrm>
            <a:custGeom>
              <a:avLst/>
              <a:gdLst>
                <a:gd name="T0" fmla="*/ 36 w 36"/>
                <a:gd name="T1" fmla="*/ 0 h 53"/>
                <a:gd name="T2" fmla="*/ 18 w 36"/>
                <a:gd name="T3" fmla="*/ 0 h 53"/>
                <a:gd name="T4" fmla="*/ 18 w 36"/>
                <a:gd name="T5" fmla="*/ 4 h 53"/>
                <a:gd name="T6" fmla="*/ 18 w 36"/>
                <a:gd name="T7" fmla="*/ 4 h 53"/>
                <a:gd name="T8" fmla="*/ 32 w 36"/>
                <a:gd name="T9" fmla="*/ 18 h 53"/>
                <a:gd name="T10" fmla="*/ 18 w 36"/>
                <a:gd name="T11" fmla="*/ 32 h 53"/>
                <a:gd name="T12" fmla="*/ 18 w 36"/>
                <a:gd name="T13" fmla="*/ 32 h 53"/>
                <a:gd name="T14" fmla="*/ 18 w 36"/>
                <a:gd name="T15" fmla="*/ 32 h 53"/>
                <a:gd name="T16" fmla="*/ 18 w 36"/>
                <a:gd name="T17" fmla="*/ 38 h 53"/>
                <a:gd name="T18" fmla="*/ 18 w 36"/>
                <a:gd name="T19" fmla="*/ 38 h 53"/>
                <a:gd name="T20" fmla="*/ 22 w 36"/>
                <a:gd name="T21" fmla="*/ 43 h 53"/>
                <a:gd name="T22" fmla="*/ 18 w 36"/>
                <a:gd name="T23" fmla="*/ 48 h 53"/>
                <a:gd name="T24" fmla="*/ 18 w 36"/>
                <a:gd name="T25" fmla="*/ 48 h 53"/>
                <a:gd name="T26" fmla="*/ 18 w 36"/>
                <a:gd name="T27" fmla="*/ 48 h 53"/>
                <a:gd name="T28" fmla="*/ 18 w 36"/>
                <a:gd name="T29" fmla="*/ 53 h 53"/>
                <a:gd name="T30" fmla="*/ 36 w 36"/>
                <a:gd name="T31" fmla="*/ 53 h 53"/>
                <a:gd name="T32" fmla="*/ 36 w 36"/>
                <a:gd name="T33" fmla="*/ 0 h 53"/>
                <a:gd name="T34" fmla="*/ 18 w 36"/>
                <a:gd name="T35" fmla="*/ 0 h 53"/>
                <a:gd name="T36" fmla="*/ 0 w 36"/>
                <a:gd name="T37" fmla="*/ 0 h 53"/>
                <a:gd name="T38" fmla="*/ 0 w 36"/>
                <a:gd name="T39" fmla="*/ 53 h 53"/>
                <a:gd name="T40" fmla="*/ 18 w 36"/>
                <a:gd name="T41" fmla="*/ 53 h 53"/>
                <a:gd name="T42" fmla="*/ 18 w 36"/>
                <a:gd name="T43" fmla="*/ 48 h 53"/>
                <a:gd name="T44" fmla="*/ 13 w 36"/>
                <a:gd name="T45" fmla="*/ 43 h 53"/>
                <a:gd name="T46" fmla="*/ 18 w 36"/>
                <a:gd name="T47" fmla="*/ 38 h 53"/>
                <a:gd name="T48" fmla="*/ 18 w 36"/>
                <a:gd name="T49" fmla="*/ 32 h 53"/>
                <a:gd name="T50" fmla="*/ 4 w 36"/>
                <a:gd name="T51" fmla="*/ 18 h 53"/>
                <a:gd name="T52" fmla="*/ 18 w 36"/>
                <a:gd name="T53" fmla="*/ 4 h 53"/>
                <a:gd name="T54" fmla="*/ 18 w 36"/>
                <a:gd name="T5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" h="53">
                  <a:moveTo>
                    <a:pt x="3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5" y="4"/>
                    <a:pt x="32" y="11"/>
                    <a:pt x="32" y="18"/>
                  </a:cubicBezTo>
                  <a:cubicBezTo>
                    <a:pt x="32" y="26"/>
                    <a:pt x="25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38"/>
                    <a:pt x="22" y="40"/>
                    <a:pt x="22" y="43"/>
                  </a:cubicBezTo>
                  <a:cubicBezTo>
                    <a:pt x="22" y="46"/>
                    <a:pt x="20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36" y="53"/>
                    <a:pt x="36" y="53"/>
                    <a:pt x="36" y="53"/>
                  </a:cubicBezTo>
                  <a:lnTo>
                    <a:pt x="36" y="0"/>
                  </a:lnTo>
                  <a:close/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5" y="48"/>
                    <a:pt x="13" y="46"/>
                    <a:pt x="13" y="43"/>
                  </a:cubicBezTo>
                  <a:cubicBezTo>
                    <a:pt x="13" y="40"/>
                    <a:pt x="15" y="38"/>
                    <a:pt x="18" y="3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0" y="32"/>
                    <a:pt x="4" y="26"/>
                    <a:pt x="4" y="18"/>
                  </a:cubicBezTo>
                  <a:cubicBezTo>
                    <a:pt x="4" y="11"/>
                    <a:pt x="10" y="4"/>
                    <a:pt x="18" y="4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8" name="îṣ1ïḓe"/>
            <p:cNvSpPr/>
            <p:nvPr/>
          </p:nvSpPr>
          <p:spPr bwMode="auto">
            <a:xfrm>
              <a:off x="5651271" y="3219682"/>
              <a:ext cx="123767" cy="194841"/>
            </a:xfrm>
            <a:custGeom>
              <a:avLst/>
              <a:gdLst>
                <a:gd name="T0" fmla="*/ 0 w 28"/>
                <a:gd name="T1" fmla="*/ 44 h 44"/>
                <a:gd name="T2" fmla="*/ 28 w 28"/>
                <a:gd name="T3" fmla="*/ 44 h 44"/>
                <a:gd name="T4" fmla="*/ 28 w 28"/>
                <a:gd name="T5" fmla="*/ 0 h 44"/>
                <a:gd name="T6" fmla="*/ 24 w 28"/>
                <a:gd name="T7" fmla="*/ 8 h 44"/>
                <a:gd name="T8" fmla="*/ 24 w 28"/>
                <a:gd name="T9" fmla="*/ 9 h 44"/>
                <a:gd name="T10" fmla="*/ 15 w 28"/>
                <a:gd name="T11" fmla="*/ 22 h 44"/>
                <a:gd name="T12" fmla="*/ 10 w 28"/>
                <a:gd name="T13" fmla="*/ 29 h 44"/>
                <a:gd name="T14" fmla="*/ 15 w 28"/>
                <a:gd name="T15" fmla="*/ 34 h 44"/>
                <a:gd name="T16" fmla="*/ 10 w 28"/>
                <a:gd name="T17" fmla="*/ 39 h 44"/>
                <a:gd name="T18" fmla="*/ 10 w 28"/>
                <a:gd name="T19" fmla="*/ 39 h 44"/>
                <a:gd name="T20" fmla="*/ 6 w 28"/>
                <a:gd name="T21" fmla="*/ 36 h 44"/>
                <a:gd name="T22" fmla="*/ 0 w 28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4">
                  <a:moveTo>
                    <a:pt x="0" y="44"/>
                  </a:moveTo>
                  <a:cubicBezTo>
                    <a:pt x="28" y="44"/>
                    <a:pt x="28" y="44"/>
                    <a:pt x="28" y="4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3"/>
                    <a:pt x="25" y="5"/>
                    <a:pt x="24" y="8"/>
                  </a:cubicBezTo>
                  <a:cubicBezTo>
                    <a:pt x="24" y="8"/>
                    <a:pt x="24" y="9"/>
                    <a:pt x="24" y="9"/>
                  </a:cubicBezTo>
                  <a:cubicBezTo>
                    <a:pt x="24" y="15"/>
                    <a:pt x="20" y="20"/>
                    <a:pt x="15" y="22"/>
                  </a:cubicBezTo>
                  <a:cubicBezTo>
                    <a:pt x="13" y="25"/>
                    <a:pt x="12" y="27"/>
                    <a:pt x="10" y="29"/>
                  </a:cubicBezTo>
                  <a:cubicBezTo>
                    <a:pt x="13" y="30"/>
                    <a:pt x="15" y="32"/>
                    <a:pt x="15" y="34"/>
                  </a:cubicBezTo>
                  <a:cubicBezTo>
                    <a:pt x="15" y="37"/>
                    <a:pt x="12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8" y="39"/>
                    <a:pt x="6" y="38"/>
                    <a:pt x="6" y="36"/>
                  </a:cubicBezTo>
                  <a:cubicBezTo>
                    <a:pt x="4" y="39"/>
                    <a:pt x="2" y="41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5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69" name="ïṣľïdè"/>
            <p:cNvSpPr/>
            <p:nvPr/>
          </p:nvSpPr>
          <p:spPr bwMode="auto">
            <a:xfrm>
              <a:off x="5678230" y="1788400"/>
              <a:ext cx="118865" cy="62496"/>
            </a:xfrm>
            <a:custGeom>
              <a:avLst/>
              <a:gdLst>
                <a:gd name="T0" fmla="*/ 22 w 27"/>
                <a:gd name="T1" fmla="*/ 9 h 14"/>
                <a:gd name="T2" fmla="*/ 0 w 27"/>
                <a:gd name="T3" fmla="*/ 9 h 14"/>
                <a:gd name="T4" fmla="*/ 4 w 27"/>
                <a:gd name="T5" fmla="*/ 14 h 14"/>
                <a:gd name="T6" fmla="*/ 27 w 27"/>
                <a:gd name="T7" fmla="*/ 14 h 14"/>
                <a:gd name="T8" fmla="*/ 27 w 27"/>
                <a:gd name="T9" fmla="*/ 0 h 14"/>
                <a:gd name="T10" fmla="*/ 22 w 27"/>
                <a:gd name="T11" fmla="*/ 0 h 14"/>
                <a:gd name="T12" fmla="*/ 22 w 27"/>
                <a:gd name="T13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4">
                  <a:moveTo>
                    <a:pt x="22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3" y="12"/>
                    <a:pt x="4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22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0" name="iṩliḑê"/>
            <p:cNvSpPr/>
            <p:nvPr/>
          </p:nvSpPr>
          <p:spPr bwMode="auto">
            <a:xfrm>
              <a:off x="5585098" y="1603362"/>
              <a:ext cx="181361" cy="207095"/>
            </a:xfrm>
            <a:custGeom>
              <a:avLst/>
              <a:gdLst>
                <a:gd name="T0" fmla="*/ 5 w 41"/>
                <a:gd name="T1" fmla="*/ 27 h 47"/>
                <a:gd name="T2" fmla="*/ 5 w 41"/>
                <a:gd name="T3" fmla="*/ 30 h 47"/>
                <a:gd name="T4" fmla="*/ 18 w 41"/>
                <a:gd name="T5" fmla="*/ 47 h 47"/>
                <a:gd name="T6" fmla="*/ 33 w 41"/>
                <a:gd name="T7" fmla="*/ 47 h 47"/>
                <a:gd name="T8" fmla="*/ 33 w 41"/>
                <a:gd name="T9" fmla="*/ 27 h 47"/>
                <a:gd name="T10" fmla="*/ 41 w 41"/>
                <a:gd name="T11" fmla="*/ 27 h 47"/>
                <a:gd name="T12" fmla="*/ 19 w 41"/>
                <a:gd name="T13" fmla="*/ 0 h 47"/>
                <a:gd name="T14" fmla="*/ 0 w 41"/>
                <a:gd name="T15" fmla="*/ 24 h 47"/>
                <a:gd name="T16" fmla="*/ 3 w 41"/>
                <a:gd name="T17" fmla="*/ 27 h 47"/>
                <a:gd name="T18" fmla="*/ 5 w 41"/>
                <a:gd name="T1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7">
                  <a:moveTo>
                    <a:pt x="5" y="27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10" y="35"/>
                    <a:pt x="14" y="41"/>
                    <a:pt x="18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6"/>
                    <a:pt x="3" y="27"/>
                  </a:cubicBezTo>
                  <a:lnTo>
                    <a:pt x="5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1" name="í$ļíḋe"/>
            <p:cNvSpPr/>
            <p:nvPr/>
          </p:nvSpPr>
          <p:spPr bwMode="auto">
            <a:xfrm>
              <a:off x="5907382" y="2084949"/>
              <a:ext cx="225476" cy="357821"/>
            </a:xfrm>
            <a:custGeom>
              <a:avLst/>
              <a:gdLst>
                <a:gd name="T0" fmla="*/ 51 w 51"/>
                <a:gd name="T1" fmla="*/ 81 h 81"/>
                <a:gd name="T2" fmla="*/ 45 w 51"/>
                <a:gd name="T3" fmla="*/ 1 h 81"/>
                <a:gd name="T4" fmla="*/ 40 w 51"/>
                <a:gd name="T5" fmla="*/ 0 h 81"/>
                <a:gd name="T6" fmla="*/ 45 w 51"/>
                <a:gd name="T7" fmla="*/ 7 h 81"/>
                <a:gd name="T8" fmla="*/ 45 w 51"/>
                <a:gd name="T9" fmla="*/ 53 h 81"/>
                <a:gd name="T10" fmla="*/ 40 w 51"/>
                <a:gd name="T11" fmla="*/ 58 h 81"/>
                <a:gd name="T12" fmla="*/ 45 w 51"/>
                <a:gd name="T13" fmla="*/ 65 h 81"/>
                <a:gd name="T14" fmla="*/ 40 w 51"/>
                <a:gd name="T15" fmla="*/ 65 h 81"/>
                <a:gd name="T16" fmla="*/ 45 w 51"/>
                <a:gd name="T17" fmla="*/ 69 h 81"/>
                <a:gd name="T18" fmla="*/ 45 w 51"/>
                <a:gd name="T19" fmla="*/ 76 h 81"/>
                <a:gd name="T20" fmla="*/ 40 w 51"/>
                <a:gd name="T21" fmla="*/ 81 h 81"/>
                <a:gd name="T22" fmla="*/ 35 w 51"/>
                <a:gd name="T23" fmla="*/ 1 h 81"/>
                <a:gd name="T24" fmla="*/ 25 w 51"/>
                <a:gd name="T25" fmla="*/ 7 h 81"/>
                <a:gd name="T26" fmla="*/ 40 w 51"/>
                <a:gd name="T27" fmla="*/ 0 h 81"/>
                <a:gd name="T28" fmla="*/ 25 w 51"/>
                <a:gd name="T29" fmla="*/ 81 h 81"/>
                <a:gd name="T30" fmla="*/ 40 w 51"/>
                <a:gd name="T31" fmla="*/ 76 h 81"/>
                <a:gd name="T32" fmla="*/ 35 w 51"/>
                <a:gd name="T33" fmla="*/ 69 h 81"/>
                <a:gd name="T34" fmla="*/ 40 w 51"/>
                <a:gd name="T35" fmla="*/ 65 h 81"/>
                <a:gd name="T36" fmla="*/ 35 w 51"/>
                <a:gd name="T37" fmla="*/ 58 h 81"/>
                <a:gd name="T38" fmla="*/ 40 w 51"/>
                <a:gd name="T39" fmla="*/ 53 h 81"/>
                <a:gd name="T40" fmla="*/ 25 w 51"/>
                <a:gd name="T41" fmla="*/ 58 h 81"/>
                <a:gd name="T42" fmla="*/ 30 w 51"/>
                <a:gd name="T43" fmla="*/ 65 h 81"/>
                <a:gd name="T44" fmla="*/ 25 w 51"/>
                <a:gd name="T45" fmla="*/ 65 h 81"/>
                <a:gd name="T46" fmla="*/ 30 w 51"/>
                <a:gd name="T47" fmla="*/ 69 h 81"/>
                <a:gd name="T48" fmla="*/ 30 w 51"/>
                <a:gd name="T49" fmla="*/ 76 h 81"/>
                <a:gd name="T50" fmla="*/ 25 w 51"/>
                <a:gd name="T51" fmla="*/ 81 h 81"/>
                <a:gd name="T52" fmla="*/ 10 w 51"/>
                <a:gd name="T53" fmla="*/ 1 h 81"/>
                <a:gd name="T54" fmla="*/ 25 w 51"/>
                <a:gd name="T55" fmla="*/ 7 h 81"/>
                <a:gd name="T56" fmla="*/ 10 w 51"/>
                <a:gd name="T57" fmla="*/ 81 h 81"/>
                <a:gd name="T58" fmla="*/ 25 w 51"/>
                <a:gd name="T59" fmla="*/ 76 h 81"/>
                <a:gd name="T60" fmla="*/ 20 w 51"/>
                <a:gd name="T61" fmla="*/ 69 h 81"/>
                <a:gd name="T62" fmla="*/ 25 w 51"/>
                <a:gd name="T63" fmla="*/ 65 h 81"/>
                <a:gd name="T64" fmla="*/ 20 w 51"/>
                <a:gd name="T65" fmla="*/ 58 h 81"/>
                <a:gd name="T66" fmla="*/ 25 w 51"/>
                <a:gd name="T67" fmla="*/ 53 h 81"/>
                <a:gd name="T68" fmla="*/ 10 w 51"/>
                <a:gd name="T69" fmla="*/ 58 h 81"/>
                <a:gd name="T70" fmla="*/ 15 w 51"/>
                <a:gd name="T71" fmla="*/ 65 h 81"/>
                <a:gd name="T72" fmla="*/ 10 w 51"/>
                <a:gd name="T73" fmla="*/ 65 h 81"/>
                <a:gd name="T74" fmla="*/ 15 w 51"/>
                <a:gd name="T75" fmla="*/ 69 h 81"/>
                <a:gd name="T76" fmla="*/ 15 w 51"/>
                <a:gd name="T77" fmla="*/ 76 h 81"/>
                <a:gd name="T78" fmla="*/ 10 w 51"/>
                <a:gd name="T79" fmla="*/ 81 h 81"/>
                <a:gd name="T80" fmla="*/ 0 w 51"/>
                <a:gd name="T81" fmla="*/ 1 h 81"/>
                <a:gd name="T82" fmla="*/ 1 w 51"/>
                <a:gd name="T83" fmla="*/ 81 h 81"/>
                <a:gd name="T84" fmla="*/ 10 w 51"/>
                <a:gd name="T85" fmla="*/ 76 h 81"/>
                <a:gd name="T86" fmla="*/ 5 w 51"/>
                <a:gd name="T87" fmla="*/ 69 h 81"/>
                <a:gd name="T88" fmla="*/ 10 w 51"/>
                <a:gd name="T89" fmla="*/ 65 h 81"/>
                <a:gd name="T90" fmla="*/ 5 w 51"/>
                <a:gd name="T91" fmla="*/ 58 h 81"/>
                <a:gd name="T92" fmla="*/ 10 w 51"/>
                <a:gd name="T93" fmla="*/ 53 h 81"/>
                <a:gd name="T94" fmla="*/ 5 w 51"/>
                <a:gd name="T95" fmla="*/ 7 h 81"/>
                <a:gd name="T96" fmla="*/ 10 w 51"/>
                <a:gd name="T97" fmla="*/ 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" h="81">
                  <a:moveTo>
                    <a:pt x="40" y="81"/>
                  </a:moveTo>
                  <a:cubicBezTo>
                    <a:pt x="51" y="81"/>
                    <a:pt x="51" y="81"/>
                    <a:pt x="51" y="8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40" y="81"/>
                  </a:lnTo>
                  <a:close/>
                  <a:moveTo>
                    <a:pt x="35" y="0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25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25" y="76"/>
                    <a:pt x="25" y="76"/>
                    <a:pt x="25" y="76"/>
                  </a:cubicBezTo>
                  <a:lnTo>
                    <a:pt x="25" y="81"/>
                  </a:lnTo>
                  <a:close/>
                  <a:moveTo>
                    <a:pt x="25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1"/>
                    <a:pt x="25" y="1"/>
                    <a:pt x="25" y="1"/>
                  </a:cubicBezTo>
                  <a:close/>
                  <a:moveTo>
                    <a:pt x="10" y="81"/>
                  </a:moveTo>
                  <a:cubicBezTo>
                    <a:pt x="25" y="81"/>
                    <a:pt x="25" y="81"/>
                    <a:pt x="25" y="81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0" y="76"/>
                    <a:pt x="10" y="76"/>
                    <a:pt x="10" y="76"/>
                  </a:cubicBezTo>
                  <a:lnTo>
                    <a:pt x="10" y="81"/>
                  </a:lnTo>
                  <a:close/>
                  <a:moveTo>
                    <a:pt x="1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1" y="78"/>
                    <a:pt x="1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10" y="7"/>
                    <a:pt x="10" y="7"/>
                    <a:pt x="10" y="7"/>
                  </a:cubicBezTo>
                  <a:lnTo>
                    <a:pt x="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2" name="îṣļïdè"/>
            <p:cNvSpPr/>
            <p:nvPr/>
          </p:nvSpPr>
          <p:spPr bwMode="auto">
            <a:xfrm>
              <a:off x="5205220" y="1330095"/>
              <a:ext cx="142148" cy="61271"/>
            </a:xfrm>
            <a:custGeom>
              <a:avLst/>
              <a:gdLst>
                <a:gd name="T0" fmla="*/ 0 w 116"/>
                <a:gd name="T1" fmla="*/ 28 h 50"/>
                <a:gd name="T2" fmla="*/ 44 w 116"/>
                <a:gd name="T3" fmla="*/ 50 h 50"/>
                <a:gd name="T4" fmla="*/ 116 w 116"/>
                <a:gd name="T5" fmla="*/ 50 h 50"/>
                <a:gd name="T6" fmla="*/ 15 w 116"/>
                <a:gd name="T7" fmla="*/ 0 h 50"/>
                <a:gd name="T8" fmla="*/ 0 w 116"/>
                <a:gd name="T9" fmla="*/ 2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50">
                  <a:moveTo>
                    <a:pt x="0" y="28"/>
                  </a:moveTo>
                  <a:lnTo>
                    <a:pt x="44" y="50"/>
                  </a:lnTo>
                  <a:lnTo>
                    <a:pt x="116" y="50"/>
                  </a:lnTo>
                  <a:lnTo>
                    <a:pt x="15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3" name="ïṥľíďe"/>
            <p:cNvSpPr/>
            <p:nvPr/>
          </p:nvSpPr>
          <p:spPr bwMode="auto">
            <a:xfrm>
              <a:off x="5205220" y="1399944"/>
              <a:ext cx="349243" cy="176459"/>
            </a:xfrm>
            <a:custGeom>
              <a:avLst/>
              <a:gdLst>
                <a:gd name="T0" fmla="*/ 56 w 79"/>
                <a:gd name="T1" fmla="*/ 40 h 40"/>
                <a:gd name="T2" fmla="*/ 64 w 79"/>
                <a:gd name="T3" fmla="*/ 40 h 40"/>
                <a:gd name="T4" fmla="*/ 64 w 79"/>
                <a:gd name="T5" fmla="*/ 32 h 40"/>
                <a:gd name="T6" fmla="*/ 79 w 79"/>
                <a:gd name="T7" fmla="*/ 32 h 40"/>
                <a:gd name="T8" fmla="*/ 79 w 79"/>
                <a:gd name="T9" fmla="*/ 8 h 40"/>
                <a:gd name="T10" fmla="*/ 64 w 79"/>
                <a:gd name="T11" fmla="*/ 8 h 40"/>
                <a:gd name="T12" fmla="*/ 64 w 79"/>
                <a:gd name="T13" fmla="*/ 0 h 40"/>
                <a:gd name="T14" fmla="*/ 37 w 79"/>
                <a:gd name="T15" fmla="*/ 0 h 40"/>
                <a:gd name="T16" fmla="*/ 17 w 79"/>
                <a:gd name="T17" fmla="*/ 0 h 40"/>
                <a:gd name="T18" fmla="*/ 0 w 79"/>
                <a:gd name="T19" fmla="*/ 0 h 40"/>
                <a:gd name="T20" fmla="*/ 0 w 79"/>
                <a:gd name="T21" fmla="*/ 2 h 40"/>
                <a:gd name="T22" fmla="*/ 24 w 79"/>
                <a:gd name="T23" fmla="*/ 16 h 40"/>
                <a:gd name="T24" fmla="*/ 48 w 79"/>
                <a:gd name="T25" fmla="*/ 16 h 40"/>
                <a:gd name="T26" fmla="*/ 48 w 79"/>
                <a:gd name="T27" fmla="*/ 25 h 40"/>
                <a:gd name="T28" fmla="*/ 36 w 79"/>
                <a:gd name="T29" fmla="*/ 25 h 40"/>
                <a:gd name="T30" fmla="*/ 56 w 7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40">
                  <a:moveTo>
                    <a:pt x="56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6"/>
                    <a:pt x="16" y="11"/>
                    <a:pt x="24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43" y="30"/>
                    <a:pt x="50" y="35"/>
                    <a:pt x="56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4" name="ïSľîḋe"/>
            <p:cNvSpPr/>
            <p:nvPr/>
          </p:nvSpPr>
          <p:spPr bwMode="auto">
            <a:xfrm>
              <a:off x="4304542" y="4067667"/>
              <a:ext cx="296550" cy="79652"/>
            </a:xfrm>
            <a:custGeom>
              <a:avLst/>
              <a:gdLst>
                <a:gd name="T0" fmla="*/ 33 w 242"/>
                <a:gd name="T1" fmla="*/ 65 h 65"/>
                <a:gd name="T2" fmla="*/ 36 w 242"/>
                <a:gd name="T3" fmla="*/ 65 h 65"/>
                <a:gd name="T4" fmla="*/ 202 w 242"/>
                <a:gd name="T5" fmla="*/ 65 h 65"/>
                <a:gd name="T6" fmla="*/ 206 w 242"/>
                <a:gd name="T7" fmla="*/ 65 h 65"/>
                <a:gd name="T8" fmla="*/ 242 w 242"/>
                <a:gd name="T9" fmla="*/ 0 h 65"/>
                <a:gd name="T10" fmla="*/ 238 w 242"/>
                <a:gd name="T11" fmla="*/ 0 h 65"/>
                <a:gd name="T12" fmla="*/ 206 w 242"/>
                <a:gd name="T13" fmla="*/ 0 h 65"/>
                <a:gd name="T14" fmla="*/ 177 w 242"/>
                <a:gd name="T15" fmla="*/ 0 h 65"/>
                <a:gd name="T16" fmla="*/ 65 w 242"/>
                <a:gd name="T17" fmla="*/ 0 h 65"/>
                <a:gd name="T18" fmla="*/ 36 w 242"/>
                <a:gd name="T19" fmla="*/ 0 h 65"/>
                <a:gd name="T20" fmla="*/ 0 w 242"/>
                <a:gd name="T21" fmla="*/ 0 h 65"/>
                <a:gd name="T22" fmla="*/ 33 w 242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2" h="65">
                  <a:moveTo>
                    <a:pt x="33" y="65"/>
                  </a:moveTo>
                  <a:lnTo>
                    <a:pt x="36" y="65"/>
                  </a:lnTo>
                  <a:lnTo>
                    <a:pt x="202" y="65"/>
                  </a:lnTo>
                  <a:lnTo>
                    <a:pt x="206" y="65"/>
                  </a:lnTo>
                  <a:lnTo>
                    <a:pt x="242" y="0"/>
                  </a:lnTo>
                  <a:lnTo>
                    <a:pt x="238" y="0"/>
                  </a:lnTo>
                  <a:lnTo>
                    <a:pt x="206" y="0"/>
                  </a:lnTo>
                  <a:lnTo>
                    <a:pt x="177" y="0"/>
                  </a:lnTo>
                  <a:lnTo>
                    <a:pt x="65" y="0"/>
                  </a:lnTo>
                  <a:lnTo>
                    <a:pt x="36" y="0"/>
                  </a:lnTo>
                  <a:lnTo>
                    <a:pt x="0" y="0"/>
                  </a:lnTo>
                  <a:lnTo>
                    <a:pt x="33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5" name="ïSľïḍè"/>
            <p:cNvSpPr/>
            <p:nvPr/>
          </p:nvSpPr>
          <p:spPr bwMode="auto">
            <a:xfrm>
              <a:off x="4300866" y="4086048"/>
              <a:ext cx="295324" cy="140922"/>
            </a:xfrm>
            <a:custGeom>
              <a:avLst/>
              <a:gdLst>
                <a:gd name="T0" fmla="*/ 0 w 67"/>
                <a:gd name="T1" fmla="*/ 32 h 32"/>
                <a:gd name="T2" fmla="*/ 67 w 67"/>
                <a:gd name="T3" fmla="*/ 32 h 32"/>
                <a:gd name="T4" fmla="*/ 67 w 67"/>
                <a:gd name="T5" fmla="*/ 0 h 32"/>
                <a:gd name="T6" fmla="*/ 60 w 67"/>
                <a:gd name="T7" fmla="*/ 15 h 32"/>
                <a:gd name="T8" fmla="*/ 59 w 67"/>
                <a:gd name="T9" fmla="*/ 16 h 32"/>
                <a:gd name="T10" fmla="*/ 58 w 67"/>
                <a:gd name="T11" fmla="*/ 16 h 32"/>
                <a:gd name="T12" fmla="*/ 56 w 67"/>
                <a:gd name="T13" fmla="*/ 16 h 32"/>
                <a:gd name="T14" fmla="*/ 39 w 67"/>
                <a:gd name="T15" fmla="*/ 16 h 32"/>
                <a:gd name="T16" fmla="*/ 39 w 67"/>
                <a:gd name="T17" fmla="*/ 17 h 32"/>
                <a:gd name="T18" fmla="*/ 39 w 67"/>
                <a:gd name="T19" fmla="*/ 20 h 32"/>
                <a:gd name="T20" fmla="*/ 34 w 67"/>
                <a:gd name="T21" fmla="*/ 22 h 32"/>
                <a:gd name="T22" fmla="*/ 30 w 67"/>
                <a:gd name="T23" fmla="*/ 20 h 32"/>
                <a:gd name="T24" fmla="*/ 29 w 67"/>
                <a:gd name="T25" fmla="*/ 17 h 32"/>
                <a:gd name="T26" fmla="*/ 29 w 67"/>
                <a:gd name="T27" fmla="*/ 16 h 32"/>
                <a:gd name="T28" fmla="*/ 12 w 67"/>
                <a:gd name="T29" fmla="*/ 16 h 32"/>
                <a:gd name="T30" fmla="*/ 10 w 67"/>
                <a:gd name="T31" fmla="*/ 16 h 32"/>
                <a:gd name="T32" fmla="*/ 9 w 67"/>
                <a:gd name="T33" fmla="*/ 16 h 32"/>
                <a:gd name="T34" fmla="*/ 8 w 67"/>
                <a:gd name="T35" fmla="*/ 15 h 32"/>
                <a:gd name="T36" fmla="*/ 0 w 67"/>
                <a:gd name="T37" fmla="*/ 1 h 32"/>
                <a:gd name="T38" fmla="*/ 0 w 67"/>
                <a:gd name="T3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32">
                  <a:moveTo>
                    <a:pt x="0" y="32"/>
                  </a:moveTo>
                  <a:cubicBezTo>
                    <a:pt x="67" y="32"/>
                    <a:pt x="67" y="32"/>
                    <a:pt x="67" y="3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7"/>
                    <a:pt x="39" y="17"/>
                  </a:cubicBezTo>
                  <a:cubicBezTo>
                    <a:pt x="39" y="18"/>
                    <a:pt x="39" y="19"/>
                    <a:pt x="39" y="20"/>
                  </a:cubicBezTo>
                  <a:cubicBezTo>
                    <a:pt x="38" y="21"/>
                    <a:pt x="36" y="22"/>
                    <a:pt x="34" y="22"/>
                  </a:cubicBezTo>
                  <a:cubicBezTo>
                    <a:pt x="32" y="22"/>
                    <a:pt x="31" y="21"/>
                    <a:pt x="30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9" y="17"/>
                    <a:pt x="29" y="16"/>
                    <a:pt x="29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6" name="íṡlîḓé"/>
            <p:cNvSpPr/>
            <p:nvPr/>
          </p:nvSpPr>
          <p:spPr bwMode="auto">
            <a:xfrm>
              <a:off x="4348657" y="3962282"/>
              <a:ext cx="208320" cy="96808"/>
            </a:xfrm>
            <a:custGeom>
              <a:avLst/>
              <a:gdLst>
                <a:gd name="T0" fmla="*/ 47 w 47"/>
                <a:gd name="T1" fmla="*/ 22 h 22"/>
                <a:gd name="T2" fmla="*/ 47 w 47"/>
                <a:gd name="T3" fmla="*/ 10 h 22"/>
                <a:gd name="T4" fmla="*/ 38 w 47"/>
                <a:gd name="T5" fmla="*/ 0 h 22"/>
                <a:gd name="T6" fmla="*/ 9 w 47"/>
                <a:gd name="T7" fmla="*/ 0 h 22"/>
                <a:gd name="T8" fmla="*/ 0 w 47"/>
                <a:gd name="T9" fmla="*/ 10 h 22"/>
                <a:gd name="T10" fmla="*/ 0 w 47"/>
                <a:gd name="T11" fmla="*/ 22 h 22"/>
                <a:gd name="T12" fmla="*/ 8 w 47"/>
                <a:gd name="T13" fmla="*/ 22 h 22"/>
                <a:gd name="T14" fmla="*/ 8 w 47"/>
                <a:gd name="T15" fmla="*/ 10 h 22"/>
                <a:gd name="T16" fmla="*/ 9 w 47"/>
                <a:gd name="T17" fmla="*/ 8 h 22"/>
                <a:gd name="T18" fmla="*/ 38 w 47"/>
                <a:gd name="T19" fmla="*/ 8 h 22"/>
                <a:gd name="T20" fmla="*/ 39 w 47"/>
                <a:gd name="T21" fmla="*/ 10 h 22"/>
                <a:gd name="T22" fmla="*/ 39 w 47"/>
                <a:gd name="T23" fmla="*/ 22 h 22"/>
                <a:gd name="T24" fmla="*/ 47 w 47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2">
                  <a:moveTo>
                    <a:pt x="47" y="22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47" y="5"/>
                    <a:pt x="43" y="0"/>
                    <a:pt x="3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8" y="8"/>
                    <a:pt x="9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9" y="9"/>
                    <a:pt x="39" y="10"/>
                  </a:cubicBezTo>
                  <a:cubicBezTo>
                    <a:pt x="39" y="22"/>
                    <a:pt x="39" y="22"/>
                    <a:pt x="39" y="22"/>
                  </a:cubicBezTo>
                  <a:lnTo>
                    <a:pt x="47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7" name="iślïḋe"/>
            <p:cNvSpPr/>
            <p:nvPr/>
          </p:nvSpPr>
          <p:spPr bwMode="auto">
            <a:xfrm>
              <a:off x="3519053" y="1250443"/>
              <a:ext cx="308804" cy="308804"/>
            </a:xfrm>
            <a:custGeom>
              <a:avLst/>
              <a:gdLst>
                <a:gd name="T0" fmla="*/ 35 w 70"/>
                <a:gd name="T1" fmla="*/ 70 h 70"/>
                <a:gd name="T2" fmla="*/ 46 w 70"/>
                <a:gd name="T3" fmla="*/ 68 h 70"/>
                <a:gd name="T4" fmla="*/ 63 w 70"/>
                <a:gd name="T5" fmla="*/ 55 h 70"/>
                <a:gd name="T6" fmla="*/ 70 w 70"/>
                <a:gd name="T7" fmla="*/ 35 h 70"/>
                <a:gd name="T8" fmla="*/ 35 w 70"/>
                <a:gd name="T9" fmla="*/ 0 h 70"/>
                <a:gd name="T10" fmla="*/ 35 w 70"/>
                <a:gd name="T11" fmla="*/ 24 h 70"/>
                <a:gd name="T12" fmla="*/ 45 w 70"/>
                <a:gd name="T13" fmla="*/ 35 h 70"/>
                <a:gd name="T14" fmla="*/ 35 w 70"/>
                <a:gd name="T15" fmla="*/ 45 h 70"/>
                <a:gd name="T16" fmla="*/ 35 w 70"/>
                <a:gd name="T17" fmla="*/ 70 h 70"/>
                <a:gd name="T18" fmla="*/ 35 w 70"/>
                <a:gd name="T19" fmla="*/ 0 h 70"/>
                <a:gd name="T20" fmla="*/ 0 w 70"/>
                <a:gd name="T21" fmla="*/ 35 h 70"/>
                <a:gd name="T22" fmla="*/ 35 w 70"/>
                <a:gd name="T23" fmla="*/ 70 h 70"/>
                <a:gd name="T24" fmla="*/ 35 w 70"/>
                <a:gd name="T25" fmla="*/ 70 h 70"/>
                <a:gd name="T26" fmla="*/ 35 w 70"/>
                <a:gd name="T27" fmla="*/ 45 h 70"/>
                <a:gd name="T28" fmla="*/ 35 w 70"/>
                <a:gd name="T29" fmla="*/ 45 h 70"/>
                <a:gd name="T30" fmla="*/ 35 w 70"/>
                <a:gd name="T31" fmla="*/ 45 h 70"/>
                <a:gd name="T32" fmla="*/ 25 w 70"/>
                <a:gd name="T33" fmla="*/ 35 h 70"/>
                <a:gd name="T34" fmla="*/ 35 w 70"/>
                <a:gd name="T35" fmla="*/ 24 h 70"/>
                <a:gd name="T36" fmla="*/ 35 w 70"/>
                <a:gd name="T37" fmla="*/ 24 h 70"/>
                <a:gd name="T38" fmla="*/ 35 w 70"/>
                <a:gd name="T3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70">
                  <a:moveTo>
                    <a:pt x="35" y="70"/>
                  </a:moveTo>
                  <a:cubicBezTo>
                    <a:pt x="39" y="70"/>
                    <a:pt x="43" y="69"/>
                    <a:pt x="46" y="68"/>
                  </a:cubicBezTo>
                  <a:cubicBezTo>
                    <a:pt x="52" y="63"/>
                    <a:pt x="57" y="59"/>
                    <a:pt x="63" y="55"/>
                  </a:cubicBezTo>
                  <a:cubicBezTo>
                    <a:pt x="67" y="49"/>
                    <a:pt x="70" y="42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0" y="24"/>
                    <a:pt x="45" y="29"/>
                    <a:pt x="45" y="35"/>
                  </a:cubicBezTo>
                  <a:cubicBezTo>
                    <a:pt x="45" y="40"/>
                    <a:pt x="40" y="45"/>
                    <a:pt x="35" y="45"/>
                  </a:cubicBezTo>
                  <a:lnTo>
                    <a:pt x="35" y="70"/>
                  </a:lnTo>
                  <a:close/>
                  <a:moveTo>
                    <a:pt x="35" y="0"/>
                  </a:moveTo>
                  <a:cubicBezTo>
                    <a:pt x="15" y="0"/>
                    <a:pt x="0" y="15"/>
                    <a:pt x="0" y="35"/>
                  </a:cubicBezTo>
                  <a:cubicBezTo>
                    <a:pt x="0" y="54"/>
                    <a:pt x="1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29" y="45"/>
                    <a:pt x="25" y="40"/>
                    <a:pt x="25" y="35"/>
                  </a:cubicBezTo>
                  <a:cubicBezTo>
                    <a:pt x="25" y="29"/>
                    <a:pt x="29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8" name="íşļiďè"/>
            <p:cNvSpPr/>
            <p:nvPr/>
          </p:nvSpPr>
          <p:spPr bwMode="auto">
            <a:xfrm>
              <a:off x="3376905" y="1625420"/>
              <a:ext cx="257337" cy="216898"/>
            </a:xfrm>
            <a:custGeom>
              <a:avLst/>
              <a:gdLst>
                <a:gd name="T0" fmla="*/ 15 w 58"/>
                <a:gd name="T1" fmla="*/ 49 h 49"/>
                <a:gd name="T2" fmla="*/ 17 w 58"/>
                <a:gd name="T3" fmla="*/ 49 h 49"/>
                <a:gd name="T4" fmla="*/ 21 w 58"/>
                <a:gd name="T5" fmla="*/ 43 h 49"/>
                <a:gd name="T6" fmla="*/ 15 w 58"/>
                <a:gd name="T7" fmla="*/ 43 h 49"/>
                <a:gd name="T8" fmla="*/ 15 w 58"/>
                <a:gd name="T9" fmla="*/ 49 h 49"/>
                <a:gd name="T10" fmla="*/ 15 w 58"/>
                <a:gd name="T11" fmla="*/ 31 h 49"/>
                <a:gd name="T12" fmla="*/ 19 w 58"/>
                <a:gd name="T13" fmla="*/ 25 h 49"/>
                <a:gd name="T14" fmla="*/ 27 w 58"/>
                <a:gd name="T15" fmla="*/ 36 h 49"/>
                <a:gd name="T16" fmla="*/ 35 w 58"/>
                <a:gd name="T17" fmla="*/ 26 h 49"/>
                <a:gd name="T18" fmla="*/ 41 w 58"/>
                <a:gd name="T19" fmla="*/ 16 h 49"/>
                <a:gd name="T20" fmla="*/ 41 w 58"/>
                <a:gd name="T21" fmla="*/ 16 h 49"/>
                <a:gd name="T22" fmla="*/ 42 w 58"/>
                <a:gd name="T23" fmla="*/ 17 h 49"/>
                <a:gd name="T24" fmla="*/ 58 w 58"/>
                <a:gd name="T25" fmla="*/ 0 h 49"/>
                <a:gd name="T26" fmla="*/ 15 w 58"/>
                <a:gd name="T27" fmla="*/ 0 h 49"/>
                <a:gd name="T28" fmla="*/ 15 w 58"/>
                <a:gd name="T29" fmla="*/ 7 h 49"/>
                <a:gd name="T30" fmla="*/ 20 w 58"/>
                <a:gd name="T31" fmla="*/ 12 h 49"/>
                <a:gd name="T32" fmla="*/ 15 w 58"/>
                <a:gd name="T33" fmla="*/ 17 h 49"/>
                <a:gd name="T34" fmla="*/ 15 w 58"/>
                <a:gd name="T35" fmla="*/ 31 h 49"/>
                <a:gd name="T36" fmla="*/ 0 w 58"/>
                <a:gd name="T37" fmla="*/ 49 h 49"/>
                <a:gd name="T38" fmla="*/ 15 w 58"/>
                <a:gd name="T39" fmla="*/ 49 h 49"/>
                <a:gd name="T40" fmla="*/ 15 w 58"/>
                <a:gd name="T41" fmla="*/ 43 h 49"/>
                <a:gd name="T42" fmla="*/ 5 w 58"/>
                <a:gd name="T43" fmla="*/ 43 h 49"/>
                <a:gd name="T44" fmla="*/ 5 w 58"/>
                <a:gd name="T45" fmla="*/ 43 h 49"/>
                <a:gd name="T46" fmla="*/ 15 w 58"/>
                <a:gd name="T47" fmla="*/ 31 h 49"/>
                <a:gd name="T48" fmla="*/ 15 w 58"/>
                <a:gd name="T49" fmla="*/ 17 h 49"/>
                <a:gd name="T50" fmla="*/ 15 w 58"/>
                <a:gd name="T51" fmla="*/ 17 h 49"/>
                <a:gd name="T52" fmla="*/ 9 w 58"/>
                <a:gd name="T53" fmla="*/ 12 h 49"/>
                <a:gd name="T54" fmla="*/ 15 w 58"/>
                <a:gd name="T55" fmla="*/ 7 h 49"/>
                <a:gd name="T56" fmla="*/ 15 w 58"/>
                <a:gd name="T57" fmla="*/ 7 h 49"/>
                <a:gd name="T58" fmla="*/ 15 w 58"/>
                <a:gd name="T59" fmla="*/ 7 h 49"/>
                <a:gd name="T60" fmla="*/ 15 w 58"/>
                <a:gd name="T61" fmla="*/ 0 h 49"/>
                <a:gd name="T62" fmla="*/ 0 w 58"/>
                <a:gd name="T63" fmla="*/ 0 h 49"/>
                <a:gd name="T64" fmla="*/ 0 w 58"/>
                <a:gd name="T6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49">
                  <a:moveTo>
                    <a:pt x="15" y="49"/>
                  </a:moveTo>
                  <a:cubicBezTo>
                    <a:pt x="17" y="49"/>
                    <a:pt x="17" y="49"/>
                    <a:pt x="17" y="49"/>
                  </a:cubicBezTo>
                  <a:cubicBezTo>
                    <a:pt x="18" y="47"/>
                    <a:pt x="20" y="45"/>
                    <a:pt x="21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5" y="31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2"/>
                    <a:pt x="32" y="29"/>
                    <a:pt x="35" y="2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7" y="11"/>
                    <a:pt x="53" y="6"/>
                    <a:pt x="5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7"/>
                    <a:pt x="20" y="9"/>
                    <a:pt x="20" y="12"/>
                  </a:cubicBezTo>
                  <a:cubicBezTo>
                    <a:pt x="20" y="15"/>
                    <a:pt x="18" y="17"/>
                    <a:pt x="15" y="17"/>
                  </a:cubicBezTo>
                  <a:lnTo>
                    <a:pt x="15" y="31"/>
                  </a:lnTo>
                  <a:close/>
                  <a:moveTo>
                    <a:pt x="0" y="4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2" y="17"/>
                    <a:pt x="9" y="15"/>
                    <a:pt x="9" y="12"/>
                  </a:cubicBezTo>
                  <a:cubicBezTo>
                    <a:pt x="9" y="9"/>
                    <a:pt x="12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79" name="ïṧļiḋé"/>
            <p:cNvSpPr/>
            <p:nvPr/>
          </p:nvSpPr>
          <p:spPr bwMode="auto">
            <a:xfrm>
              <a:off x="3946722" y="1143832"/>
              <a:ext cx="164205" cy="234054"/>
            </a:xfrm>
            <a:custGeom>
              <a:avLst/>
              <a:gdLst>
                <a:gd name="T0" fmla="*/ 37 w 37"/>
                <a:gd name="T1" fmla="*/ 35 h 53"/>
                <a:gd name="T2" fmla="*/ 37 w 37"/>
                <a:gd name="T3" fmla="*/ 0 h 53"/>
                <a:gd name="T4" fmla="*/ 19 w 37"/>
                <a:gd name="T5" fmla="*/ 0 h 53"/>
                <a:gd name="T6" fmla="*/ 0 w 37"/>
                <a:gd name="T7" fmla="*/ 49 h 53"/>
                <a:gd name="T8" fmla="*/ 10 w 37"/>
                <a:gd name="T9" fmla="*/ 53 h 53"/>
                <a:gd name="T10" fmla="*/ 34 w 37"/>
                <a:gd name="T11" fmla="*/ 43 h 53"/>
                <a:gd name="T12" fmla="*/ 37 w 37"/>
                <a:gd name="T1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3">
                  <a:moveTo>
                    <a:pt x="37" y="35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8" y="50"/>
                    <a:pt x="26" y="46"/>
                    <a:pt x="34" y="43"/>
                  </a:cubicBezTo>
                  <a:lnTo>
                    <a:pt x="37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0" name="îŝḻíḍe"/>
            <p:cNvSpPr/>
            <p:nvPr/>
          </p:nvSpPr>
          <p:spPr bwMode="auto">
            <a:xfrm>
              <a:off x="4124407" y="1143832"/>
              <a:ext cx="30635" cy="84553"/>
            </a:xfrm>
            <a:custGeom>
              <a:avLst/>
              <a:gdLst>
                <a:gd name="T0" fmla="*/ 0 w 7"/>
                <a:gd name="T1" fmla="*/ 19 h 19"/>
                <a:gd name="T2" fmla="*/ 6 w 7"/>
                <a:gd name="T3" fmla="*/ 0 h 19"/>
                <a:gd name="T4" fmla="*/ 7 w 7"/>
                <a:gd name="T5" fmla="*/ 0 h 19"/>
                <a:gd name="T6" fmla="*/ 0 w 7"/>
                <a:gd name="T7" fmla="*/ 0 h 19"/>
                <a:gd name="T8" fmla="*/ 0 w 7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9">
                  <a:moveTo>
                    <a:pt x="0" y="19"/>
                  </a:moveTo>
                  <a:cubicBezTo>
                    <a:pt x="6" y="15"/>
                    <a:pt x="6" y="7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1" name="ïŝlíḓé"/>
            <p:cNvSpPr/>
            <p:nvPr/>
          </p:nvSpPr>
          <p:spPr bwMode="auto">
            <a:xfrm>
              <a:off x="4124407" y="1143832"/>
              <a:ext cx="136021" cy="181361"/>
            </a:xfrm>
            <a:custGeom>
              <a:avLst/>
              <a:gdLst>
                <a:gd name="T0" fmla="*/ 9 w 31"/>
                <a:gd name="T1" fmla="*/ 0 h 41"/>
                <a:gd name="T2" fmla="*/ 9 w 31"/>
                <a:gd name="T3" fmla="*/ 0 h 41"/>
                <a:gd name="T4" fmla="*/ 0 w 31"/>
                <a:gd name="T5" fmla="*/ 21 h 41"/>
                <a:gd name="T6" fmla="*/ 0 w 31"/>
                <a:gd name="T7" fmla="*/ 35 h 41"/>
                <a:gd name="T8" fmla="*/ 2 w 31"/>
                <a:gd name="T9" fmla="*/ 41 h 41"/>
                <a:gd name="T10" fmla="*/ 31 w 31"/>
                <a:gd name="T11" fmla="*/ 32 h 41"/>
                <a:gd name="T12" fmla="*/ 18 w 31"/>
                <a:gd name="T13" fmla="*/ 0 h 41"/>
                <a:gd name="T14" fmla="*/ 9 w 31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1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8"/>
                    <a:pt x="8" y="18"/>
                    <a:pt x="0" y="2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1" y="37"/>
                    <a:pt x="21" y="35"/>
                    <a:pt x="31" y="32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2" name="iṡḷïḋé"/>
            <p:cNvSpPr/>
            <p:nvPr/>
          </p:nvSpPr>
          <p:spPr bwMode="auto">
            <a:xfrm>
              <a:off x="4031275" y="1113197"/>
              <a:ext cx="171558" cy="22057"/>
            </a:xfrm>
            <a:custGeom>
              <a:avLst/>
              <a:gdLst>
                <a:gd name="T0" fmla="*/ 140 w 140"/>
                <a:gd name="T1" fmla="*/ 0 h 18"/>
                <a:gd name="T2" fmla="*/ 0 w 140"/>
                <a:gd name="T3" fmla="*/ 0 h 18"/>
                <a:gd name="T4" fmla="*/ 0 w 140"/>
                <a:gd name="T5" fmla="*/ 18 h 18"/>
                <a:gd name="T6" fmla="*/ 65 w 140"/>
                <a:gd name="T7" fmla="*/ 18 h 18"/>
                <a:gd name="T8" fmla="*/ 76 w 140"/>
                <a:gd name="T9" fmla="*/ 18 h 18"/>
                <a:gd name="T10" fmla="*/ 140 w 140"/>
                <a:gd name="T11" fmla="*/ 18 h 18"/>
                <a:gd name="T12" fmla="*/ 140 w 14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8">
                  <a:moveTo>
                    <a:pt x="14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65" y="18"/>
                  </a:lnTo>
                  <a:lnTo>
                    <a:pt x="76" y="18"/>
                  </a:lnTo>
                  <a:lnTo>
                    <a:pt x="140" y="18"/>
                  </a:lnTo>
                  <a:lnTo>
                    <a:pt x="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3" name="ïşḷídè"/>
            <p:cNvSpPr/>
            <p:nvPr/>
          </p:nvSpPr>
          <p:spPr bwMode="auto">
            <a:xfrm>
              <a:off x="3351171" y="3599560"/>
              <a:ext cx="247533" cy="145824"/>
            </a:xfrm>
            <a:custGeom>
              <a:avLst/>
              <a:gdLst>
                <a:gd name="T0" fmla="*/ 32 w 56"/>
                <a:gd name="T1" fmla="*/ 0 h 33"/>
                <a:gd name="T2" fmla="*/ 32 w 56"/>
                <a:gd name="T3" fmla="*/ 6 h 33"/>
                <a:gd name="T4" fmla="*/ 0 w 56"/>
                <a:gd name="T5" fmla="*/ 33 h 33"/>
                <a:gd name="T6" fmla="*/ 32 w 56"/>
                <a:gd name="T7" fmla="*/ 27 h 33"/>
                <a:gd name="T8" fmla="*/ 32 w 56"/>
                <a:gd name="T9" fmla="*/ 32 h 33"/>
                <a:gd name="T10" fmla="*/ 56 w 56"/>
                <a:gd name="T11" fmla="*/ 16 h 33"/>
                <a:gd name="T12" fmla="*/ 32 w 56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3">
                  <a:moveTo>
                    <a:pt x="32" y="0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4" y="6"/>
                    <a:pt x="0" y="33"/>
                    <a:pt x="0" y="33"/>
                  </a:cubicBezTo>
                  <a:cubicBezTo>
                    <a:pt x="0" y="33"/>
                    <a:pt x="9" y="27"/>
                    <a:pt x="32" y="2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56" y="16"/>
                    <a:pt x="56" y="16"/>
                    <a:pt x="56" y="16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4" name="íšlïďé"/>
            <p:cNvSpPr/>
            <p:nvPr/>
          </p:nvSpPr>
          <p:spPr bwMode="auto">
            <a:xfrm>
              <a:off x="3329114" y="3728228"/>
              <a:ext cx="242632" cy="145824"/>
            </a:xfrm>
            <a:custGeom>
              <a:avLst/>
              <a:gdLst>
                <a:gd name="T0" fmla="*/ 24 w 55"/>
                <a:gd name="T1" fmla="*/ 33 h 33"/>
                <a:gd name="T2" fmla="*/ 24 w 55"/>
                <a:gd name="T3" fmla="*/ 28 h 33"/>
                <a:gd name="T4" fmla="*/ 55 w 55"/>
                <a:gd name="T5" fmla="*/ 0 h 33"/>
                <a:gd name="T6" fmla="*/ 24 w 55"/>
                <a:gd name="T7" fmla="*/ 7 h 33"/>
                <a:gd name="T8" fmla="*/ 24 w 55"/>
                <a:gd name="T9" fmla="*/ 1 h 33"/>
                <a:gd name="T10" fmla="*/ 0 w 55"/>
                <a:gd name="T11" fmla="*/ 17 h 33"/>
                <a:gd name="T12" fmla="*/ 24 w 55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3">
                  <a:moveTo>
                    <a:pt x="24" y="33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52" y="28"/>
                    <a:pt x="55" y="0"/>
                    <a:pt x="55" y="0"/>
                  </a:cubicBezTo>
                  <a:cubicBezTo>
                    <a:pt x="55" y="0"/>
                    <a:pt x="47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24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5" name="î$lîďe"/>
            <p:cNvSpPr/>
            <p:nvPr/>
          </p:nvSpPr>
          <p:spPr bwMode="auto">
            <a:xfrm>
              <a:off x="5196643" y="1104619"/>
              <a:ext cx="203418" cy="203419"/>
            </a:xfrm>
            <a:custGeom>
              <a:avLst/>
              <a:gdLst>
                <a:gd name="T0" fmla="*/ 34 w 46"/>
                <a:gd name="T1" fmla="*/ 43 h 46"/>
                <a:gd name="T2" fmla="*/ 43 w 46"/>
                <a:gd name="T3" fmla="*/ 34 h 46"/>
                <a:gd name="T4" fmla="*/ 45 w 46"/>
                <a:gd name="T5" fmla="*/ 27 h 46"/>
                <a:gd name="T6" fmla="*/ 45 w 46"/>
                <a:gd name="T7" fmla="*/ 18 h 46"/>
                <a:gd name="T8" fmla="*/ 43 w 46"/>
                <a:gd name="T9" fmla="*/ 11 h 46"/>
                <a:gd name="T10" fmla="*/ 34 w 46"/>
                <a:gd name="T11" fmla="*/ 3 h 46"/>
                <a:gd name="T12" fmla="*/ 31 w 46"/>
                <a:gd name="T13" fmla="*/ 1 h 46"/>
                <a:gd name="T14" fmla="*/ 24 w 46"/>
                <a:gd name="T15" fmla="*/ 0 h 46"/>
                <a:gd name="T16" fmla="*/ 25 w 46"/>
                <a:gd name="T17" fmla="*/ 2 h 46"/>
                <a:gd name="T18" fmla="*/ 28 w 46"/>
                <a:gd name="T19" fmla="*/ 2 h 46"/>
                <a:gd name="T20" fmla="*/ 31 w 46"/>
                <a:gd name="T21" fmla="*/ 3 h 46"/>
                <a:gd name="T22" fmla="*/ 30 w 46"/>
                <a:gd name="T23" fmla="*/ 3 h 46"/>
                <a:gd name="T24" fmla="*/ 26 w 46"/>
                <a:gd name="T25" fmla="*/ 5 h 46"/>
                <a:gd name="T26" fmla="*/ 27 w 46"/>
                <a:gd name="T27" fmla="*/ 7 h 46"/>
                <a:gd name="T28" fmla="*/ 29 w 46"/>
                <a:gd name="T29" fmla="*/ 8 h 46"/>
                <a:gd name="T30" fmla="*/ 32 w 46"/>
                <a:gd name="T31" fmla="*/ 4 h 46"/>
                <a:gd name="T32" fmla="*/ 35 w 46"/>
                <a:gd name="T33" fmla="*/ 5 h 46"/>
                <a:gd name="T34" fmla="*/ 37 w 46"/>
                <a:gd name="T35" fmla="*/ 6 h 46"/>
                <a:gd name="T36" fmla="*/ 38 w 46"/>
                <a:gd name="T37" fmla="*/ 9 h 46"/>
                <a:gd name="T38" fmla="*/ 37 w 46"/>
                <a:gd name="T39" fmla="*/ 11 h 46"/>
                <a:gd name="T40" fmla="*/ 36 w 46"/>
                <a:gd name="T41" fmla="*/ 9 h 46"/>
                <a:gd name="T42" fmla="*/ 33 w 46"/>
                <a:gd name="T43" fmla="*/ 10 h 46"/>
                <a:gd name="T44" fmla="*/ 35 w 46"/>
                <a:gd name="T45" fmla="*/ 11 h 46"/>
                <a:gd name="T46" fmla="*/ 30 w 46"/>
                <a:gd name="T47" fmla="*/ 13 h 46"/>
                <a:gd name="T48" fmla="*/ 28 w 46"/>
                <a:gd name="T49" fmla="*/ 15 h 46"/>
                <a:gd name="T50" fmla="*/ 25 w 46"/>
                <a:gd name="T51" fmla="*/ 17 h 46"/>
                <a:gd name="T52" fmla="*/ 26 w 46"/>
                <a:gd name="T53" fmla="*/ 27 h 46"/>
                <a:gd name="T54" fmla="*/ 29 w 46"/>
                <a:gd name="T55" fmla="*/ 28 h 46"/>
                <a:gd name="T56" fmla="*/ 31 w 46"/>
                <a:gd name="T57" fmla="*/ 28 h 46"/>
                <a:gd name="T58" fmla="*/ 36 w 46"/>
                <a:gd name="T59" fmla="*/ 31 h 46"/>
                <a:gd name="T60" fmla="*/ 38 w 46"/>
                <a:gd name="T61" fmla="*/ 33 h 46"/>
                <a:gd name="T62" fmla="*/ 41 w 46"/>
                <a:gd name="T63" fmla="*/ 34 h 46"/>
                <a:gd name="T64" fmla="*/ 26 w 46"/>
                <a:gd name="T65" fmla="*/ 40 h 46"/>
                <a:gd name="T66" fmla="*/ 0 w 46"/>
                <a:gd name="T67" fmla="*/ 19 h 46"/>
                <a:gd name="T68" fmla="*/ 0 w 46"/>
                <a:gd name="T69" fmla="*/ 28 h 46"/>
                <a:gd name="T70" fmla="*/ 4 w 46"/>
                <a:gd name="T71" fmla="*/ 37 h 46"/>
                <a:gd name="T72" fmla="*/ 14 w 46"/>
                <a:gd name="T73" fmla="*/ 44 h 46"/>
                <a:gd name="T74" fmla="*/ 23 w 46"/>
                <a:gd name="T75" fmla="*/ 36 h 46"/>
                <a:gd name="T76" fmla="*/ 22 w 46"/>
                <a:gd name="T77" fmla="*/ 33 h 46"/>
                <a:gd name="T78" fmla="*/ 23 w 46"/>
                <a:gd name="T79" fmla="*/ 29 h 46"/>
                <a:gd name="T80" fmla="*/ 21 w 46"/>
                <a:gd name="T81" fmla="*/ 28 h 46"/>
                <a:gd name="T82" fmla="*/ 18 w 46"/>
                <a:gd name="T83" fmla="*/ 26 h 46"/>
                <a:gd name="T84" fmla="*/ 13 w 46"/>
                <a:gd name="T85" fmla="*/ 24 h 46"/>
                <a:gd name="T86" fmla="*/ 11 w 46"/>
                <a:gd name="T87" fmla="*/ 20 h 46"/>
                <a:gd name="T88" fmla="*/ 10 w 46"/>
                <a:gd name="T89" fmla="*/ 20 h 46"/>
                <a:gd name="T90" fmla="*/ 9 w 46"/>
                <a:gd name="T91" fmla="*/ 21 h 46"/>
                <a:gd name="T92" fmla="*/ 8 w 46"/>
                <a:gd name="T93" fmla="*/ 17 h 46"/>
                <a:gd name="T94" fmla="*/ 8 w 46"/>
                <a:gd name="T95" fmla="*/ 13 h 46"/>
                <a:gd name="T96" fmla="*/ 10 w 46"/>
                <a:gd name="T97" fmla="*/ 9 h 46"/>
                <a:gd name="T98" fmla="*/ 9 w 46"/>
                <a:gd name="T99" fmla="*/ 6 h 46"/>
                <a:gd name="T100" fmla="*/ 20 w 46"/>
                <a:gd name="T101" fmla="*/ 1 h 46"/>
                <a:gd name="T102" fmla="*/ 24 w 46"/>
                <a:gd name="T103" fmla="*/ 0 h 46"/>
                <a:gd name="T104" fmla="*/ 14 w 46"/>
                <a:gd name="T105" fmla="*/ 1 h 46"/>
                <a:gd name="T106" fmla="*/ 6 w 46"/>
                <a:gd name="T107" fmla="*/ 6 h 46"/>
                <a:gd name="T108" fmla="*/ 1 w 46"/>
                <a:gd name="T109" fmla="*/ 14 h 46"/>
                <a:gd name="T110" fmla="*/ 24 w 46"/>
                <a:gd name="T111" fmla="*/ 29 h 46"/>
                <a:gd name="T112" fmla="*/ 21 w 46"/>
                <a:gd name="T113" fmla="*/ 25 h 46"/>
                <a:gd name="T114" fmla="*/ 20 w 46"/>
                <a:gd name="T115" fmla="*/ 23 h 46"/>
                <a:gd name="T116" fmla="*/ 16 w 46"/>
                <a:gd name="T117" fmla="*/ 24 h 46"/>
                <a:gd name="T118" fmla="*/ 18 w 46"/>
                <a:gd name="T119" fmla="*/ 19 h 46"/>
                <a:gd name="T120" fmla="*/ 22 w 46"/>
                <a:gd name="T121" fmla="*/ 19 h 46"/>
                <a:gd name="T122" fmla="*/ 24 w 46"/>
                <a:gd name="T123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" h="46">
                  <a:moveTo>
                    <a:pt x="24" y="46"/>
                  </a:moveTo>
                  <a:cubicBezTo>
                    <a:pt x="25" y="46"/>
                    <a:pt x="27" y="45"/>
                    <a:pt x="28" y="45"/>
                  </a:cubicBezTo>
                  <a:cubicBezTo>
                    <a:pt x="29" y="45"/>
                    <a:pt x="29" y="45"/>
                    <a:pt x="30" y="45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2" y="44"/>
                    <a:pt x="32" y="44"/>
                    <a:pt x="33" y="43"/>
                  </a:cubicBezTo>
                  <a:cubicBezTo>
                    <a:pt x="33" y="43"/>
                    <a:pt x="34" y="43"/>
                    <a:pt x="34" y="43"/>
                  </a:cubicBezTo>
                  <a:cubicBezTo>
                    <a:pt x="36" y="42"/>
                    <a:pt x="37" y="41"/>
                    <a:pt x="38" y="40"/>
                  </a:cubicBezTo>
                  <a:cubicBezTo>
                    <a:pt x="38" y="40"/>
                    <a:pt x="39" y="39"/>
                    <a:pt x="39" y="39"/>
                  </a:cubicBezTo>
                  <a:cubicBezTo>
                    <a:pt x="39" y="39"/>
                    <a:pt x="39" y="39"/>
                    <a:pt x="40" y="38"/>
                  </a:cubicBezTo>
                  <a:cubicBezTo>
                    <a:pt x="40" y="38"/>
                    <a:pt x="40" y="37"/>
                    <a:pt x="41" y="37"/>
                  </a:cubicBezTo>
                  <a:cubicBezTo>
                    <a:pt x="41" y="36"/>
                    <a:pt x="42" y="36"/>
                    <a:pt x="42" y="35"/>
                  </a:cubicBezTo>
                  <a:cubicBezTo>
                    <a:pt x="42" y="35"/>
                    <a:pt x="43" y="34"/>
                    <a:pt x="43" y="34"/>
                  </a:cubicBezTo>
                  <a:cubicBezTo>
                    <a:pt x="43" y="34"/>
                    <a:pt x="43" y="34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30"/>
                    <a:pt x="45" y="29"/>
                    <a:pt x="45" y="28"/>
                  </a:cubicBezTo>
                  <a:cubicBezTo>
                    <a:pt x="45" y="28"/>
                    <a:pt x="45" y="28"/>
                    <a:pt x="45" y="27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6"/>
                    <a:pt x="46" y="25"/>
                    <a:pt x="46" y="25"/>
                  </a:cubicBezTo>
                  <a:cubicBezTo>
                    <a:pt x="46" y="24"/>
                    <a:pt x="46" y="23"/>
                    <a:pt x="46" y="23"/>
                  </a:cubicBezTo>
                  <a:cubicBezTo>
                    <a:pt x="46" y="22"/>
                    <a:pt x="46" y="21"/>
                    <a:pt x="46" y="20"/>
                  </a:cubicBezTo>
                  <a:cubicBezTo>
                    <a:pt x="46" y="20"/>
                    <a:pt x="46" y="20"/>
                    <a:pt x="45" y="19"/>
                  </a:cubicBezTo>
                  <a:cubicBezTo>
                    <a:pt x="45" y="19"/>
                    <a:pt x="45" y="18"/>
                    <a:pt x="45" y="18"/>
                  </a:cubicBezTo>
                  <a:cubicBezTo>
                    <a:pt x="45" y="18"/>
                    <a:pt x="45" y="17"/>
                    <a:pt x="45" y="17"/>
                  </a:cubicBezTo>
                  <a:cubicBezTo>
                    <a:pt x="45" y="16"/>
                    <a:pt x="45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3"/>
                    <a:pt x="43" y="13"/>
                  </a:cubicBez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1"/>
                  </a:cubicBezTo>
                  <a:cubicBezTo>
                    <a:pt x="42" y="10"/>
                    <a:pt x="41" y="9"/>
                    <a:pt x="41" y="8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39" y="7"/>
                    <a:pt x="39" y="7"/>
                    <a:pt x="39" y="6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8" y="5"/>
                    <a:pt x="37" y="5"/>
                    <a:pt x="36" y="4"/>
                  </a:cubicBezTo>
                  <a:cubicBezTo>
                    <a:pt x="36" y="4"/>
                    <a:pt x="35" y="3"/>
                    <a:pt x="34" y="3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6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1"/>
                    <a:pt x="28" y="1"/>
                  </a:cubicBezTo>
                  <a:cubicBezTo>
                    <a:pt x="28" y="1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30" y="2"/>
                    <a:pt x="30" y="2"/>
                  </a:cubicBezTo>
                  <a:cubicBezTo>
                    <a:pt x="30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2" y="3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3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4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6" y="6"/>
                    <a:pt x="26" y="6"/>
                  </a:cubicBezTo>
                  <a:cubicBezTo>
                    <a:pt x="26" y="6"/>
                    <a:pt x="26" y="7"/>
                    <a:pt x="27" y="7"/>
                  </a:cubicBezTo>
                  <a:cubicBezTo>
                    <a:pt x="27" y="7"/>
                    <a:pt x="27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7"/>
                    <a:pt x="31" y="6"/>
                  </a:cubicBezTo>
                  <a:cubicBezTo>
                    <a:pt x="31" y="6"/>
                    <a:pt x="31" y="6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5"/>
                    <a:pt x="36" y="5"/>
                  </a:cubicBezTo>
                  <a:cubicBezTo>
                    <a:pt x="36" y="6"/>
                    <a:pt x="36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7"/>
                    <a:pt x="37" y="7"/>
                  </a:cubicBezTo>
                  <a:cubicBezTo>
                    <a:pt x="37" y="7"/>
                    <a:pt x="37" y="7"/>
                    <a:pt x="37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9"/>
                    <a:pt x="37" y="9"/>
                    <a:pt x="37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0"/>
                    <a:pt x="36" y="10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0"/>
                    <a:pt x="35" y="9"/>
                    <a:pt x="34" y="10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9"/>
                    <a:pt x="34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4" y="10"/>
                    <a:pt x="33" y="11"/>
                    <a:pt x="33" y="11"/>
                  </a:cubicBezTo>
                  <a:cubicBezTo>
                    <a:pt x="33" y="11"/>
                    <a:pt x="33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5" y="11"/>
                    <a:pt x="35" y="11"/>
                  </a:cubicBezTo>
                  <a:cubicBezTo>
                    <a:pt x="35" y="11"/>
                    <a:pt x="35" y="12"/>
                    <a:pt x="34" y="12"/>
                  </a:cubicBezTo>
                  <a:cubicBezTo>
                    <a:pt x="34" y="12"/>
                    <a:pt x="33" y="12"/>
                    <a:pt x="33" y="12"/>
                  </a:cubicBezTo>
                  <a:cubicBezTo>
                    <a:pt x="33" y="12"/>
                    <a:pt x="32" y="13"/>
                    <a:pt x="32" y="12"/>
                  </a:cubicBezTo>
                  <a:cubicBezTo>
                    <a:pt x="32" y="12"/>
                    <a:pt x="32" y="12"/>
                    <a:pt x="33" y="12"/>
                  </a:cubicBezTo>
                  <a:cubicBezTo>
                    <a:pt x="32" y="12"/>
                    <a:pt x="32" y="12"/>
                    <a:pt x="31" y="12"/>
                  </a:cubicBezTo>
                  <a:cubicBezTo>
                    <a:pt x="31" y="12"/>
                    <a:pt x="30" y="12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6"/>
                    <a:pt x="27" y="16"/>
                  </a:cubicBezTo>
                  <a:cubicBezTo>
                    <a:pt x="26" y="16"/>
                    <a:pt x="26" y="17"/>
                    <a:pt x="26" y="17"/>
                  </a:cubicBezTo>
                  <a:cubicBezTo>
                    <a:pt x="26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7"/>
                    <a:pt x="24" y="18"/>
                    <a:pt x="24" y="1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5" y="28"/>
                  </a:cubicBezTo>
                  <a:cubicBezTo>
                    <a:pt x="25" y="28"/>
                    <a:pt x="25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7"/>
                    <a:pt x="26" y="27"/>
                    <a:pt x="26" y="27"/>
                  </a:cubicBezTo>
                  <a:cubicBezTo>
                    <a:pt x="27" y="28"/>
                    <a:pt x="27" y="27"/>
                    <a:pt x="27" y="27"/>
                  </a:cubicBezTo>
                  <a:cubicBezTo>
                    <a:pt x="27" y="27"/>
                    <a:pt x="28" y="27"/>
                    <a:pt x="28" y="27"/>
                  </a:cubicBezTo>
                  <a:cubicBezTo>
                    <a:pt x="28" y="27"/>
                    <a:pt x="28" y="28"/>
                    <a:pt x="28" y="28"/>
                  </a:cubicBezTo>
                  <a:cubicBezTo>
                    <a:pt x="28" y="28"/>
                    <a:pt x="29" y="28"/>
                    <a:pt x="29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5" y="30"/>
                    <a:pt x="35" y="30"/>
                  </a:cubicBezTo>
                  <a:cubicBezTo>
                    <a:pt x="35" y="30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8" y="33"/>
                    <a:pt x="38" y="33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38" y="39"/>
                    <a:pt x="33" y="43"/>
                    <a:pt x="28" y="44"/>
                  </a:cubicBezTo>
                  <a:cubicBezTo>
                    <a:pt x="28" y="44"/>
                    <a:pt x="28" y="44"/>
                    <a:pt x="28" y="43"/>
                  </a:cubicBezTo>
                  <a:cubicBezTo>
                    <a:pt x="28" y="43"/>
                    <a:pt x="28" y="42"/>
                    <a:pt x="28" y="42"/>
                  </a:cubicBezTo>
                  <a:cubicBezTo>
                    <a:pt x="28" y="42"/>
                    <a:pt x="27" y="41"/>
                    <a:pt x="27" y="41"/>
                  </a:cubicBezTo>
                  <a:cubicBezTo>
                    <a:pt x="27" y="41"/>
                    <a:pt x="27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5" y="40"/>
                    <a:pt x="25" y="39"/>
                    <a:pt x="2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8"/>
                    <a:pt x="24" y="38"/>
                  </a:cubicBezTo>
                  <a:lnTo>
                    <a:pt x="24" y="46"/>
                  </a:lnTo>
                  <a:close/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0"/>
                    <a:pt x="1" y="31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2" y="32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5" y="37"/>
                    <a:pt x="5" y="38"/>
                    <a:pt x="6" y="38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39"/>
                    <a:pt x="7" y="40"/>
                    <a:pt x="7" y="40"/>
                  </a:cubicBezTo>
                  <a:cubicBezTo>
                    <a:pt x="8" y="41"/>
                    <a:pt x="10" y="42"/>
                    <a:pt x="11" y="43"/>
                  </a:cubicBezTo>
                  <a:cubicBezTo>
                    <a:pt x="11" y="43"/>
                    <a:pt x="12" y="43"/>
                    <a:pt x="12" y="43"/>
                  </a:cubicBezTo>
                  <a:cubicBezTo>
                    <a:pt x="13" y="44"/>
                    <a:pt x="13" y="44"/>
                    <a:pt x="14" y="44"/>
                  </a:cubicBezTo>
                  <a:cubicBezTo>
                    <a:pt x="14" y="44"/>
                    <a:pt x="15" y="44"/>
                    <a:pt x="15" y="45"/>
                  </a:cubicBezTo>
                  <a:cubicBezTo>
                    <a:pt x="18" y="45"/>
                    <a:pt x="20" y="46"/>
                    <a:pt x="23" y="46"/>
                  </a:cubicBezTo>
                  <a:cubicBezTo>
                    <a:pt x="23" y="46"/>
                    <a:pt x="24" y="46"/>
                    <a:pt x="24" y="46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7"/>
                    <a:pt x="23" y="37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4" y="31"/>
                    <a:pt x="24" y="31"/>
                  </a:cubicBezTo>
                  <a:cubicBezTo>
                    <a:pt x="24" y="31"/>
                    <a:pt x="24" y="30"/>
                    <a:pt x="24" y="30"/>
                  </a:cubicBezTo>
                  <a:cubicBezTo>
                    <a:pt x="24" y="29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1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7"/>
                  </a:cubicBezTo>
                  <a:cubicBezTo>
                    <a:pt x="20" y="27"/>
                    <a:pt x="20" y="27"/>
                    <a:pt x="19" y="26"/>
                  </a:cubicBezTo>
                  <a:cubicBezTo>
                    <a:pt x="19" y="26"/>
                    <a:pt x="19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26"/>
                    <a:pt x="17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12" y="24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2"/>
                    <a:pt x="12" y="22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0" y="18"/>
                    <a:pt x="9" y="18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9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2"/>
                    <a:pt x="10" y="22"/>
                    <a:pt x="10" y="21"/>
                  </a:cubicBezTo>
                  <a:cubicBezTo>
                    <a:pt x="10" y="21"/>
                    <a:pt x="9" y="21"/>
                    <a:pt x="9" y="21"/>
                  </a:cubicBezTo>
                  <a:cubicBezTo>
                    <a:pt x="9" y="21"/>
                    <a:pt x="10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8" y="14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2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10"/>
                    <a:pt x="9" y="10"/>
                    <a:pt x="9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7"/>
                  </a:cubicBezTo>
                  <a:cubicBezTo>
                    <a:pt x="10" y="7"/>
                    <a:pt x="9" y="8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3"/>
                    <a:pt x="15" y="2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2"/>
                    <a:pt x="22" y="2"/>
                  </a:cubicBezTo>
                  <a:cubicBezTo>
                    <a:pt x="22" y="2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7" y="0"/>
                    <a:pt x="15" y="1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2"/>
                    <a:pt x="13" y="2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2" y="2"/>
                    <a:pt x="11" y="2"/>
                    <a:pt x="11" y="3"/>
                  </a:cubicBezTo>
                  <a:cubicBezTo>
                    <a:pt x="10" y="3"/>
                    <a:pt x="9" y="4"/>
                    <a:pt x="7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7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4" y="9"/>
                    <a:pt x="3" y="10"/>
                    <a:pt x="3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lose/>
                  <a:moveTo>
                    <a:pt x="24" y="18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8"/>
                    <a:pt x="23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1" y="28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4"/>
                    <a:pt x="19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6" y="24"/>
                    <a:pt x="16" y="23"/>
                    <a:pt x="16" y="23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7" y="19"/>
                    <a:pt x="17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8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19"/>
                    <a:pt x="23" y="20"/>
                    <a:pt x="23" y="20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5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6" name="îṣḷidé"/>
            <p:cNvSpPr/>
            <p:nvPr/>
          </p:nvSpPr>
          <p:spPr bwMode="auto">
            <a:xfrm>
              <a:off x="3152654" y="1776145"/>
              <a:ext cx="113963" cy="185037"/>
            </a:xfrm>
            <a:custGeom>
              <a:avLst/>
              <a:gdLst>
                <a:gd name="T0" fmla="*/ 0 w 26"/>
                <a:gd name="T1" fmla="*/ 29 h 42"/>
                <a:gd name="T2" fmla="*/ 0 w 26"/>
                <a:gd name="T3" fmla="*/ 35 h 42"/>
                <a:gd name="T4" fmla="*/ 8 w 26"/>
                <a:gd name="T5" fmla="*/ 42 h 42"/>
                <a:gd name="T6" fmla="*/ 18 w 26"/>
                <a:gd name="T7" fmla="*/ 42 h 42"/>
                <a:gd name="T8" fmla="*/ 26 w 26"/>
                <a:gd name="T9" fmla="*/ 35 h 42"/>
                <a:gd name="T10" fmla="*/ 26 w 26"/>
                <a:gd name="T11" fmla="*/ 29 h 42"/>
                <a:gd name="T12" fmla="*/ 17 w 26"/>
                <a:gd name="T13" fmla="*/ 29 h 42"/>
                <a:gd name="T14" fmla="*/ 17 w 26"/>
                <a:gd name="T15" fmla="*/ 24 h 42"/>
                <a:gd name="T16" fmla="*/ 26 w 26"/>
                <a:gd name="T17" fmla="*/ 24 h 42"/>
                <a:gd name="T18" fmla="*/ 26 w 26"/>
                <a:gd name="T19" fmla="*/ 16 h 42"/>
                <a:gd name="T20" fmla="*/ 17 w 26"/>
                <a:gd name="T21" fmla="*/ 16 h 42"/>
                <a:gd name="T22" fmla="*/ 17 w 26"/>
                <a:gd name="T23" fmla="*/ 10 h 42"/>
                <a:gd name="T24" fmla="*/ 26 w 26"/>
                <a:gd name="T25" fmla="*/ 10 h 42"/>
                <a:gd name="T26" fmla="*/ 26 w 26"/>
                <a:gd name="T27" fmla="*/ 7 h 42"/>
                <a:gd name="T28" fmla="*/ 18 w 26"/>
                <a:gd name="T29" fmla="*/ 0 h 42"/>
                <a:gd name="T30" fmla="*/ 8 w 26"/>
                <a:gd name="T31" fmla="*/ 0 h 42"/>
                <a:gd name="T32" fmla="*/ 0 w 26"/>
                <a:gd name="T33" fmla="*/ 7 h 42"/>
                <a:gd name="T34" fmla="*/ 0 w 26"/>
                <a:gd name="T35" fmla="*/ 10 h 42"/>
                <a:gd name="T36" fmla="*/ 9 w 26"/>
                <a:gd name="T37" fmla="*/ 10 h 42"/>
                <a:gd name="T38" fmla="*/ 9 w 26"/>
                <a:gd name="T39" fmla="*/ 16 h 42"/>
                <a:gd name="T40" fmla="*/ 0 w 26"/>
                <a:gd name="T41" fmla="*/ 16 h 42"/>
                <a:gd name="T42" fmla="*/ 0 w 26"/>
                <a:gd name="T43" fmla="*/ 24 h 42"/>
                <a:gd name="T44" fmla="*/ 9 w 26"/>
                <a:gd name="T45" fmla="*/ 24 h 42"/>
                <a:gd name="T46" fmla="*/ 9 w 26"/>
                <a:gd name="T47" fmla="*/ 29 h 42"/>
                <a:gd name="T48" fmla="*/ 0 w 26"/>
                <a:gd name="T4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42">
                  <a:moveTo>
                    <a:pt x="0" y="29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9"/>
                    <a:pt x="4" y="42"/>
                    <a:pt x="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22" y="42"/>
                    <a:pt x="26" y="39"/>
                    <a:pt x="26" y="35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3"/>
                    <a:pt x="22" y="0"/>
                    <a:pt x="1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9"/>
                    <a:pt x="9" y="29"/>
                    <a:pt x="9" y="29"/>
                  </a:cubicBez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7" name="ï$lïďè"/>
            <p:cNvSpPr/>
            <p:nvPr/>
          </p:nvSpPr>
          <p:spPr bwMode="auto">
            <a:xfrm>
              <a:off x="3120794" y="1944027"/>
              <a:ext cx="177685" cy="113963"/>
            </a:xfrm>
            <a:custGeom>
              <a:avLst/>
              <a:gdLst>
                <a:gd name="T0" fmla="*/ 0 w 40"/>
                <a:gd name="T1" fmla="*/ 1 h 26"/>
                <a:gd name="T2" fmla="*/ 13 w 40"/>
                <a:gd name="T3" fmla="*/ 12 h 26"/>
                <a:gd name="T4" fmla="*/ 17 w 40"/>
                <a:gd name="T5" fmla="*/ 12 h 26"/>
                <a:gd name="T6" fmla="*/ 17 w 40"/>
                <a:gd name="T7" fmla="*/ 20 h 26"/>
                <a:gd name="T8" fmla="*/ 12 w 40"/>
                <a:gd name="T9" fmla="*/ 20 h 26"/>
                <a:gd name="T10" fmla="*/ 12 w 40"/>
                <a:gd name="T11" fmla="*/ 26 h 26"/>
                <a:gd name="T12" fmla="*/ 28 w 40"/>
                <a:gd name="T13" fmla="*/ 26 h 26"/>
                <a:gd name="T14" fmla="*/ 28 w 40"/>
                <a:gd name="T15" fmla="*/ 20 h 26"/>
                <a:gd name="T16" fmla="*/ 23 w 40"/>
                <a:gd name="T17" fmla="*/ 20 h 26"/>
                <a:gd name="T18" fmla="*/ 23 w 40"/>
                <a:gd name="T19" fmla="*/ 12 h 26"/>
                <a:gd name="T20" fmla="*/ 27 w 40"/>
                <a:gd name="T21" fmla="*/ 12 h 26"/>
                <a:gd name="T22" fmla="*/ 40 w 40"/>
                <a:gd name="T23" fmla="*/ 1 h 26"/>
                <a:gd name="T24" fmla="*/ 35 w 40"/>
                <a:gd name="T25" fmla="*/ 0 h 26"/>
                <a:gd name="T26" fmla="*/ 27 w 40"/>
                <a:gd name="T27" fmla="*/ 7 h 26"/>
                <a:gd name="T28" fmla="*/ 13 w 40"/>
                <a:gd name="T29" fmla="*/ 7 h 26"/>
                <a:gd name="T30" fmla="*/ 5 w 40"/>
                <a:gd name="T31" fmla="*/ 0 h 26"/>
                <a:gd name="T32" fmla="*/ 0 w 40"/>
                <a:gd name="T3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26">
                  <a:moveTo>
                    <a:pt x="0" y="1"/>
                  </a:moveTo>
                  <a:cubicBezTo>
                    <a:pt x="1" y="7"/>
                    <a:pt x="7" y="12"/>
                    <a:pt x="13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33" y="12"/>
                    <a:pt x="39" y="6"/>
                    <a:pt x="40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3"/>
                    <a:pt x="31" y="7"/>
                    <a:pt x="27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6" y="4"/>
                    <a:pt x="5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8" name="îSļiḋe"/>
            <p:cNvSpPr/>
            <p:nvPr/>
          </p:nvSpPr>
          <p:spPr bwMode="auto">
            <a:xfrm>
              <a:off x="2949236" y="2720939"/>
              <a:ext cx="159304" cy="251210"/>
            </a:xfrm>
            <a:custGeom>
              <a:avLst/>
              <a:gdLst>
                <a:gd name="T0" fmla="*/ 130 w 130"/>
                <a:gd name="T1" fmla="*/ 205 h 205"/>
                <a:gd name="T2" fmla="*/ 115 w 130"/>
                <a:gd name="T3" fmla="*/ 4 h 205"/>
                <a:gd name="T4" fmla="*/ 101 w 130"/>
                <a:gd name="T5" fmla="*/ 0 h 205"/>
                <a:gd name="T6" fmla="*/ 115 w 130"/>
                <a:gd name="T7" fmla="*/ 14 h 205"/>
                <a:gd name="T8" fmla="*/ 115 w 130"/>
                <a:gd name="T9" fmla="*/ 133 h 205"/>
                <a:gd name="T10" fmla="*/ 101 w 130"/>
                <a:gd name="T11" fmla="*/ 148 h 205"/>
                <a:gd name="T12" fmla="*/ 115 w 130"/>
                <a:gd name="T13" fmla="*/ 162 h 205"/>
                <a:gd name="T14" fmla="*/ 101 w 130"/>
                <a:gd name="T15" fmla="*/ 162 h 205"/>
                <a:gd name="T16" fmla="*/ 115 w 130"/>
                <a:gd name="T17" fmla="*/ 173 h 205"/>
                <a:gd name="T18" fmla="*/ 115 w 130"/>
                <a:gd name="T19" fmla="*/ 191 h 205"/>
                <a:gd name="T20" fmla="*/ 101 w 130"/>
                <a:gd name="T21" fmla="*/ 205 h 205"/>
                <a:gd name="T22" fmla="*/ 90 w 130"/>
                <a:gd name="T23" fmla="*/ 4 h 205"/>
                <a:gd name="T24" fmla="*/ 65 w 130"/>
                <a:gd name="T25" fmla="*/ 14 h 205"/>
                <a:gd name="T26" fmla="*/ 101 w 130"/>
                <a:gd name="T27" fmla="*/ 0 h 205"/>
                <a:gd name="T28" fmla="*/ 90 w 130"/>
                <a:gd name="T29" fmla="*/ 0 h 205"/>
                <a:gd name="T30" fmla="*/ 101 w 130"/>
                <a:gd name="T31" fmla="*/ 205 h 205"/>
                <a:gd name="T32" fmla="*/ 90 w 130"/>
                <a:gd name="T33" fmla="*/ 191 h 205"/>
                <a:gd name="T34" fmla="*/ 101 w 130"/>
                <a:gd name="T35" fmla="*/ 173 h 205"/>
                <a:gd name="T36" fmla="*/ 90 w 130"/>
                <a:gd name="T37" fmla="*/ 162 h 205"/>
                <a:gd name="T38" fmla="*/ 101 w 130"/>
                <a:gd name="T39" fmla="*/ 148 h 205"/>
                <a:gd name="T40" fmla="*/ 65 w 130"/>
                <a:gd name="T41" fmla="*/ 133 h 205"/>
                <a:gd name="T42" fmla="*/ 76 w 130"/>
                <a:gd name="T43" fmla="*/ 148 h 205"/>
                <a:gd name="T44" fmla="*/ 76 w 130"/>
                <a:gd name="T45" fmla="*/ 162 h 205"/>
                <a:gd name="T46" fmla="*/ 65 w 130"/>
                <a:gd name="T47" fmla="*/ 173 h 205"/>
                <a:gd name="T48" fmla="*/ 76 w 130"/>
                <a:gd name="T49" fmla="*/ 191 h 205"/>
                <a:gd name="T50" fmla="*/ 65 w 130"/>
                <a:gd name="T51" fmla="*/ 191 h 205"/>
                <a:gd name="T52" fmla="*/ 65 w 130"/>
                <a:gd name="T53" fmla="*/ 4 h 205"/>
                <a:gd name="T54" fmla="*/ 25 w 130"/>
                <a:gd name="T55" fmla="*/ 14 h 205"/>
                <a:gd name="T56" fmla="*/ 65 w 130"/>
                <a:gd name="T57" fmla="*/ 4 h 205"/>
                <a:gd name="T58" fmla="*/ 25 w 130"/>
                <a:gd name="T59" fmla="*/ 205 h 205"/>
                <a:gd name="T60" fmla="*/ 65 w 130"/>
                <a:gd name="T61" fmla="*/ 191 h 205"/>
                <a:gd name="T62" fmla="*/ 50 w 130"/>
                <a:gd name="T63" fmla="*/ 173 h 205"/>
                <a:gd name="T64" fmla="*/ 65 w 130"/>
                <a:gd name="T65" fmla="*/ 162 h 205"/>
                <a:gd name="T66" fmla="*/ 50 w 130"/>
                <a:gd name="T67" fmla="*/ 148 h 205"/>
                <a:gd name="T68" fmla="*/ 65 w 130"/>
                <a:gd name="T69" fmla="*/ 133 h 205"/>
                <a:gd name="T70" fmla="*/ 25 w 130"/>
                <a:gd name="T71" fmla="*/ 148 h 205"/>
                <a:gd name="T72" fmla="*/ 40 w 130"/>
                <a:gd name="T73" fmla="*/ 162 h 205"/>
                <a:gd name="T74" fmla="*/ 25 w 130"/>
                <a:gd name="T75" fmla="*/ 162 h 205"/>
                <a:gd name="T76" fmla="*/ 40 w 130"/>
                <a:gd name="T77" fmla="*/ 173 h 205"/>
                <a:gd name="T78" fmla="*/ 40 w 130"/>
                <a:gd name="T79" fmla="*/ 191 h 205"/>
                <a:gd name="T80" fmla="*/ 25 w 130"/>
                <a:gd name="T81" fmla="*/ 205 h 205"/>
                <a:gd name="T82" fmla="*/ 0 w 130"/>
                <a:gd name="T83" fmla="*/ 4 h 205"/>
                <a:gd name="T84" fmla="*/ 25 w 130"/>
                <a:gd name="T85" fmla="*/ 205 h 205"/>
                <a:gd name="T86" fmla="*/ 14 w 130"/>
                <a:gd name="T87" fmla="*/ 191 h 205"/>
                <a:gd name="T88" fmla="*/ 25 w 130"/>
                <a:gd name="T89" fmla="*/ 173 h 205"/>
                <a:gd name="T90" fmla="*/ 14 w 130"/>
                <a:gd name="T91" fmla="*/ 162 h 205"/>
                <a:gd name="T92" fmla="*/ 25 w 130"/>
                <a:gd name="T93" fmla="*/ 148 h 205"/>
                <a:gd name="T94" fmla="*/ 14 w 130"/>
                <a:gd name="T95" fmla="*/ 133 h 205"/>
                <a:gd name="T96" fmla="*/ 25 w 130"/>
                <a:gd name="T97" fmla="*/ 1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205">
                  <a:moveTo>
                    <a:pt x="101" y="205"/>
                  </a:moveTo>
                  <a:lnTo>
                    <a:pt x="130" y="205"/>
                  </a:lnTo>
                  <a:lnTo>
                    <a:pt x="130" y="4"/>
                  </a:lnTo>
                  <a:lnTo>
                    <a:pt x="115" y="4"/>
                  </a:lnTo>
                  <a:lnTo>
                    <a:pt x="115" y="0"/>
                  </a:lnTo>
                  <a:lnTo>
                    <a:pt x="101" y="0"/>
                  </a:lnTo>
                  <a:lnTo>
                    <a:pt x="101" y="14"/>
                  </a:lnTo>
                  <a:lnTo>
                    <a:pt x="115" y="14"/>
                  </a:lnTo>
                  <a:lnTo>
                    <a:pt x="115" y="133"/>
                  </a:lnTo>
                  <a:lnTo>
                    <a:pt x="115" y="133"/>
                  </a:lnTo>
                  <a:lnTo>
                    <a:pt x="101" y="133"/>
                  </a:lnTo>
                  <a:lnTo>
                    <a:pt x="101" y="148"/>
                  </a:lnTo>
                  <a:lnTo>
                    <a:pt x="115" y="148"/>
                  </a:lnTo>
                  <a:lnTo>
                    <a:pt x="115" y="162"/>
                  </a:lnTo>
                  <a:lnTo>
                    <a:pt x="115" y="162"/>
                  </a:lnTo>
                  <a:lnTo>
                    <a:pt x="101" y="162"/>
                  </a:lnTo>
                  <a:lnTo>
                    <a:pt x="101" y="173"/>
                  </a:lnTo>
                  <a:lnTo>
                    <a:pt x="115" y="173"/>
                  </a:lnTo>
                  <a:lnTo>
                    <a:pt x="115" y="191"/>
                  </a:lnTo>
                  <a:lnTo>
                    <a:pt x="115" y="191"/>
                  </a:lnTo>
                  <a:lnTo>
                    <a:pt x="101" y="191"/>
                  </a:lnTo>
                  <a:lnTo>
                    <a:pt x="101" y="205"/>
                  </a:lnTo>
                  <a:close/>
                  <a:moveTo>
                    <a:pt x="90" y="0"/>
                  </a:moveTo>
                  <a:lnTo>
                    <a:pt x="90" y="4"/>
                  </a:lnTo>
                  <a:lnTo>
                    <a:pt x="65" y="4"/>
                  </a:lnTo>
                  <a:lnTo>
                    <a:pt x="65" y="14"/>
                  </a:lnTo>
                  <a:lnTo>
                    <a:pt x="101" y="14"/>
                  </a:lnTo>
                  <a:lnTo>
                    <a:pt x="101" y="0"/>
                  </a:lnTo>
                  <a:lnTo>
                    <a:pt x="90" y="0"/>
                  </a:lnTo>
                  <a:lnTo>
                    <a:pt x="90" y="0"/>
                  </a:lnTo>
                  <a:close/>
                  <a:moveTo>
                    <a:pt x="65" y="205"/>
                  </a:moveTo>
                  <a:lnTo>
                    <a:pt x="101" y="205"/>
                  </a:lnTo>
                  <a:lnTo>
                    <a:pt x="101" y="191"/>
                  </a:lnTo>
                  <a:lnTo>
                    <a:pt x="90" y="191"/>
                  </a:lnTo>
                  <a:lnTo>
                    <a:pt x="90" y="173"/>
                  </a:lnTo>
                  <a:lnTo>
                    <a:pt x="101" y="173"/>
                  </a:lnTo>
                  <a:lnTo>
                    <a:pt x="101" y="162"/>
                  </a:lnTo>
                  <a:lnTo>
                    <a:pt x="90" y="162"/>
                  </a:lnTo>
                  <a:lnTo>
                    <a:pt x="90" y="148"/>
                  </a:lnTo>
                  <a:lnTo>
                    <a:pt x="101" y="148"/>
                  </a:lnTo>
                  <a:lnTo>
                    <a:pt x="101" y="133"/>
                  </a:lnTo>
                  <a:lnTo>
                    <a:pt x="65" y="133"/>
                  </a:lnTo>
                  <a:lnTo>
                    <a:pt x="65" y="148"/>
                  </a:lnTo>
                  <a:lnTo>
                    <a:pt x="76" y="148"/>
                  </a:lnTo>
                  <a:lnTo>
                    <a:pt x="76" y="162"/>
                  </a:lnTo>
                  <a:lnTo>
                    <a:pt x="76" y="162"/>
                  </a:lnTo>
                  <a:lnTo>
                    <a:pt x="65" y="162"/>
                  </a:lnTo>
                  <a:lnTo>
                    <a:pt x="65" y="173"/>
                  </a:lnTo>
                  <a:lnTo>
                    <a:pt x="76" y="173"/>
                  </a:lnTo>
                  <a:lnTo>
                    <a:pt x="76" y="191"/>
                  </a:lnTo>
                  <a:lnTo>
                    <a:pt x="76" y="191"/>
                  </a:lnTo>
                  <a:lnTo>
                    <a:pt x="65" y="191"/>
                  </a:lnTo>
                  <a:lnTo>
                    <a:pt x="65" y="205"/>
                  </a:lnTo>
                  <a:close/>
                  <a:moveTo>
                    <a:pt x="65" y="4"/>
                  </a:moveTo>
                  <a:lnTo>
                    <a:pt x="25" y="4"/>
                  </a:lnTo>
                  <a:lnTo>
                    <a:pt x="25" y="14"/>
                  </a:lnTo>
                  <a:lnTo>
                    <a:pt x="65" y="14"/>
                  </a:lnTo>
                  <a:lnTo>
                    <a:pt x="65" y="4"/>
                  </a:lnTo>
                  <a:lnTo>
                    <a:pt x="65" y="4"/>
                  </a:lnTo>
                  <a:close/>
                  <a:moveTo>
                    <a:pt x="25" y="205"/>
                  </a:moveTo>
                  <a:lnTo>
                    <a:pt x="65" y="205"/>
                  </a:lnTo>
                  <a:lnTo>
                    <a:pt x="65" y="191"/>
                  </a:lnTo>
                  <a:lnTo>
                    <a:pt x="50" y="191"/>
                  </a:lnTo>
                  <a:lnTo>
                    <a:pt x="50" y="173"/>
                  </a:lnTo>
                  <a:lnTo>
                    <a:pt x="65" y="173"/>
                  </a:lnTo>
                  <a:lnTo>
                    <a:pt x="65" y="162"/>
                  </a:lnTo>
                  <a:lnTo>
                    <a:pt x="50" y="162"/>
                  </a:lnTo>
                  <a:lnTo>
                    <a:pt x="50" y="148"/>
                  </a:lnTo>
                  <a:lnTo>
                    <a:pt x="65" y="148"/>
                  </a:lnTo>
                  <a:lnTo>
                    <a:pt x="65" y="133"/>
                  </a:lnTo>
                  <a:lnTo>
                    <a:pt x="25" y="133"/>
                  </a:lnTo>
                  <a:lnTo>
                    <a:pt x="25" y="148"/>
                  </a:lnTo>
                  <a:lnTo>
                    <a:pt x="40" y="148"/>
                  </a:lnTo>
                  <a:lnTo>
                    <a:pt x="40" y="162"/>
                  </a:lnTo>
                  <a:lnTo>
                    <a:pt x="40" y="162"/>
                  </a:lnTo>
                  <a:lnTo>
                    <a:pt x="25" y="162"/>
                  </a:lnTo>
                  <a:lnTo>
                    <a:pt x="25" y="173"/>
                  </a:lnTo>
                  <a:lnTo>
                    <a:pt x="40" y="173"/>
                  </a:lnTo>
                  <a:lnTo>
                    <a:pt x="40" y="191"/>
                  </a:lnTo>
                  <a:lnTo>
                    <a:pt x="40" y="191"/>
                  </a:lnTo>
                  <a:lnTo>
                    <a:pt x="25" y="191"/>
                  </a:lnTo>
                  <a:lnTo>
                    <a:pt x="25" y="205"/>
                  </a:lnTo>
                  <a:close/>
                  <a:moveTo>
                    <a:pt x="25" y="4"/>
                  </a:moveTo>
                  <a:lnTo>
                    <a:pt x="0" y="4"/>
                  </a:lnTo>
                  <a:lnTo>
                    <a:pt x="0" y="205"/>
                  </a:lnTo>
                  <a:lnTo>
                    <a:pt x="25" y="205"/>
                  </a:lnTo>
                  <a:lnTo>
                    <a:pt x="25" y="191"/>
                  </a:lnTo>
                  <a:lnTo>
                    <a:pt x="14" y="191"/>
                  </a:lnTo>
                  <a:lnTo>
                    <a:pt x="14" y="173"/>
                  </a:lnTo>
                  <a:lnTo>
                    <a:pt x="25" y="173"/>
                  </a:lnTo>
                  <a:lnTo>
                    <a:pt x="25" y="162"/>
                  </a:lnTo>
                  <a:lnTo>
                    <a:pt x="14" y="162"/>
                  </a:lnTo>
                  <a:lnTo>
                    <a:pt x="14" y="148"/>
                  </a:lnTo>
                  <a:lnTo>
                    <a:pt x="25" y="148"/>
                  </a:lnTo>
                  <a:lnTo>
                    <a:pt x="25" y="133"/>
                  </a:lnTo>
                  <a:lnTo>
                    <a:pt x="14" y="133"/>
                  </a:lnTo>
                  <a:lnTo>
                    <a:pt x="14" y="14"/>
                  </a:lnTo>
                  <a:lnTo>
                    <a:pt x="25" y="1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89" name="ïṡļîďé"/>
            <p:cNvSpPr/>
            <p:nvPr/>
          </p:nvSpPr>
          <p:spPr bwMode="auto">
            <a:xfrm>
              <a:off x="5708865" y="1497977"/>
              <a:ext cx="145824" cy="145824"/>
            </a:xfrm>
            <a:custGeom>
              <a:avLst/>
              <a:gdLst>
                <a:gd name="T0" fmla="*/ 16 w 33"/>
                <a:gd name="T1" fmla="*/ 31 h 33"/>
                <a:gd name="T2" fmla="*/ 19 w 33"/>
                <a:gd name="T3" fmla="*/ 31 h 33"/>
                <a:gd name="T4" fmla="*/ 20 w 33"/>
                <a:gd name="T5" fmla="*/ 33 h 33"/>
                <a:gd name="T6" fmla="*/ 26 w 33"/>
                <a:gd name="T7" fmla="*/ 31 h 33"/>
                <a:gd name="T8" fmla="*/ 25 w 33"/>
                <a:gd name="T9" fmla="*/ 29 h 33"/>
                <a:gd name="T10" fmla="*/ 28 w 33"/>
                <a:gd name="T11" fmla="*/ 25 h 33"/>
                <a:gd name="T12" fmla="*/ 30 w 33"/>
                <a:gd name="T13" fmla="*/ 26 h 33"/>
                <a:gd name="T14" fmla="*/ 33 w 33"/>
                <a:gd name="T15" fmla="*/ 20 h 33"/>
                <a:gd name="T16" fmla="*/ 30 w 33"/>
                <a:gd name="T17" fmla="*/ 19 h 33"/>
                <a:gd name="T18" fmla="*/ 30 w 33"/>
                <a:gd name="T19" fmla="*/ 14 h 33"/>
                <a:gd name="T20" fmla="*/ 33 w 33"/>
                <a:gd name="T21" fmla="*/ 13 h 33"/>
                <a:gd name="T22" fmla="*/ 30 w 33"/>
                <a:gd name="T23" fmla="*/ 8 h 33"/>
                <a:gd name="T24" fmla="*/ 28 w 33"/>
                <a:gd name="T25" fmla="*/ 9 h 33"/>
                <a:gd name="T26" fmla="*/ 24 w 33"/>
                <a:gd name="T27" fmla="*/ 5 h 33"/>
                <a:gd name="T28" fmla="*/ 25 w 33"/>
                <a:gd name="T29" fmla="*/ 3 h 33"/>
                <a:gd name="T30" fmla="*/ 20 w 33"/>
                <a:gd name="T31" fmla="*/ 0 h 33"/>
                <a:gd name="T32" fmla="*/ 19 w 33"/>
                <a:gd name="T33" fmla="*/ 3 h 33"/>
                <a:gd name="T34" fmla="*/ 16 w 33"/>
                <a:gd name="T35" fmla="*/ 3 h 33"/>
                <a:gd name="T36" fmla="*/ 16 w 33"/>
                <a:gd name="T37" fmla="*/ 7 h 33"/>
                <a:gd name="T38" fmla="*/ 25 w 33"/>
                <a:gd name="T39" fmla="*/ 13 h 33"/>
                <a:gd name="T40" fmla="*/ 20 w 33"/>
                <a:gd name="T41" fmla="*/ 26 h 33"/>
                <a:gd name="T42" fmla="*/ 16 w 33"/>
                <a:gd name="T43" fmla="*/ 26 h 33"/>
                <a:gd name="T44" fmla="*/ 16 w 33"/>
                <a:gd name="T45" fmla="*/ 26 h 33"/>
                <a:gd name="T46" fmla="*/ 16 w 33"/>
                <a:gd name="T47" fmla="*/ 31 h 33"/>
                <a:gd name="T48" fmla="*/ 2 w 33"/>
                <a:gd name="T49" fmla="*/ 20 h 33"/>
                <a:gd name="T50" fmla="*/ 0 w 33"/>
                <a:gd name="T51" fmla="*/ 21 h 33"/>
                <a:gd name="T52" fmla="*/ 2 w 33"/>
                <a:gd name="T53" fmla="*/ 26 h 33"/>
                <a:gd name="T54" fmla="*/ 5 w 33"/>
                <a:gd name="T55" fmla="*/ 25 h 33"/>
                <a:gd name="T56" fmla="*/ 8 w 33"/>
                <a:gd name="T57" fmla="*/ 29 h 33"/>
                <a:gd name="T58" fmla="*/ 7 w 33"/>
                <a:gd name="T59" fmla="*/ 31 h 33"/>
                <a:gd name="T60" fmla="*/ 13 w 33"/>
                <a:gd name="T61" fmla="*/ 33 h 33"/>
                <a:gd name="T62" fmla="*/ 14 w 33"/>
                <a:gd name="T63" fmla="*/ 31 h 33"/>
                <a:gd name="T64" fmla="*/ 16 w 33"/>
                <a:gd name="T65" fmla="*/ 31 h 33"/>
                <a:gd name="T66" fmla="*/ 16 w 33"/>
                <a:gd name="T67" fmla="*/ 26 h 33"/>
                <a:gd name="T68" fmla="*/ 8 w 33"/>
                <a:gd name="T69" fmla="*/ 21 h 33"/>
                <a:gd name="T70" fmla="*/ 13 w 33"/>
                <a:gd name="T71" fmla="*/ 8 h 33"/>
                <a:gd name="T72" fmla="*/ 13 w 33"/>
                <a:gd name="T73" fmla="*/ 8 h 33"/>
                <a:gd name="T74" fmla="*/ 16 w 33"/>
                <a:gd name="T75" fmla="*/ 7 h 33"/>
                <a:gd name="T76" fmla="*/ 16 w 33"/>
                <a:gd name="T77" fmla="*/ 7 h 33"/>
                <a:gd name="T78" fmla="*/ 16 w 33"/>
                <a:gd name="T79" fmla="*/ 3 h 33"/>
                <a:gd name="T80" fmla="*/ 14 w 33"/>
                <a:gd name="T81" fmla="*/ 3 h 33"/>
                <a:gd name="T82" fmla="*/ 13 w 33"/>
                <a:gd name="T83" fmla="*/ 1 h 33"/>
                <a:gd name="T84" fmla="*/ 7 w 33"/>
                <a:gd name="T85" fmla="*/ 3 h 33"/>
                <a:gd name="T86" fmla="*/ 8 w 33"/>
                <a:gd name="T87" fmla="*/ 5 h 33"/>
                <a:gd name="T88" fmla="*/ 5 w 33"/>
                <a:gd name="T89" fmla="*/ 9 h 33"/>
                <a:gd name="T90" fmla="*/ 2 w 33"/>
                <a:gd name="T91" fmla="*/ 8 h 33"/>
                <a:gd name="T92" fmla="*/ 0 w 33"/>
                <a:gd name="T93" fmla="*/ 14 h 33"/>
                <a:gd name="T94" fmla="*/ 2 w 33"/>
                <a:gd name="T95" fmla="*/ 15 h 33"/>
                <a:gd name="T96" fmla="*/ 2 w 33"/>
                <a:gd name="T9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" h="33">
                  <a:moveTo>
                    <a:pt x="16" y="31"/>
                  </a:moveTo>
                  <a:cubicBezTo>
                    <a:pt x="17" y="31"/>
                    <a:pt x="18" y="31"/>
                    <a:pt x="19" y="31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8"/>
                    <a:pt x="27" y="26"/>
                    <a:pt x="28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6"/>
                    <a:pt x="30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7"/>
                    <a:pt x="26" y="6"/>
                    <a:pt x="24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3"/>
                    <a:pt x="16" y="3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20" y="7"/>
                    <a:pt x="24" y="10"/>
                    <a:pt x="25" y="13"/>
                  </a:cubicBezTo>
                  <a:cubicBezTo>
                    <a:pt x="27" y="18"/>
                    <a:pt x="25" y="24"/>
                    <a:pt x="20" y="26"/>
                  </a:cubicBezTo>
                  <a:cubicBezTo>
                    <a:pt x="19" y="26"/>
                    <a:pt x="18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31"/>
                  </a:lnTo>
                  <a:close/>
                  <a:moveTo>
                    <a:pt x="2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7"/>
                    <a:pt x="7" y="28"/>
                    <a:pt x="8" y="2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6" y="31"/>
                    <a:pt x="16" y="3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3" y="26"/>
                    <a:pt x="9" y="24"/>
                    <a:pt x="8" y="21"/>
                  </a:cubicBezTo>
                  <a:cubicBezTo>
                    <a:pt x="5" y="16"/>
                    <a:pt x="8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6"/>
                    <a:pt x="6" y="7"/>
                    <a:pt x="5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8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0" name="işḷîḑè"/>
            <p:cNvSpPr/>
            <p:nvPr/>
          </p:nvSpPr>
          <p:spPr bwMode="auto">
            <a:xfrm>
              <a:off x="3876873" y="1241865"/>
              <a:ext cx="25734" cy="30635"/>
            </a:xfrm>
            <a:custGeom>
              <a:avLst/>
              <a:gdLst>
                <a:gd name="T0" fmla="*/ 0 w 6"/>
                <a:gd name="T1" fmla="*/ 0 h 7"/>
                <a:gd name="T2" fmla="*/ 2 w 6"/>
                <a:gd name="T3" fmla="*/ 7 h 7"/>
                <a:gd name="T4" fmla="*/ 6 w 6"/>
                <a:gd name="T5" fmla="*/ 0 h 7"/>
                <a:gd name="T6" fmla="*/ 0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3"/>
                    <a:pt x="1" y="5"/>
                    <a:pt x="2" y="7"/>
                  </a:cubicBezTo>
                  <a:cubicBezTo>
                    <a:pt x="5" y="5"/>
                    <a:pt x="6" y="3"/>
                    <a:pt x="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1" name="íṡľîdé"/>
            <p:cNvSpPr/>
            <p:nvPr/>
          </p:nvSpPr>
          <p:spPr bwMode="auto">
            <a:xfrm>
              <a:off x="3876873" y="1197751"/>
              <a:ext cx="25734" cy="34312"/>
            </a:xfrm>
            <a:custGeom>
              <a:avLst/>
              <a:gdLst>
                <a:gd name="T0" fmla="*/ 2 w 6"/>
                <a:gd name="T1" fmla="*/ 0 h 8"/>
                <a:gd name="T2" fmla="*/ 0 w 6"/>
                <a:gd name="T3" fmla="*/ 8 h 8"/>
                <a:gd name="T4" fmla="*/ 6 w 6"/>
                <a:gd name="T5" fmla="*/ 8 h 8"/>
                <a:gd name="T6" fmla="*/ 2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cubicBezTo>
                    <a:pt x="1" y="2"/>
                    <a:pt x="0" y="5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5"/>
                    <a:pt x="5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2" name="ïṧḻíḍê"/>
            <p:cNvSpPr/>
            <p:nvPr/>
          </p:nvSpPr>
          <p:spPr bwMode="auto">
            <a:xfrm>
              <a:off x="3854816" y="1184271"/>
              <a:ext cx="25734" cy="47791"/>
            </a:xfrm>
            <a:custGeom>
              <a:avLst/>
              <a:gdLst>
                <a:gd name="T0" fmla="*/ 0 w 6"/>
                <a:gd name="T1" fmla="*/ 0 h 11"/>
                <a:gd name="T2" fmla="*/ 0 w 6"/>
                <a:gd name="T3" fmla="*/ 11 h 11"/>
                <a:gd name="T4" fmla="*/ 3 w 6"/>
                <a:gd name="T5" fmla="*/ 11 h 11"/>
                <a:gd name="T6" fmla="*/ 6 w 6"/>
                <a:gd name="T7" fmla="*/ 2 h 11"/>
                <a:gd name="T8" fmla="*/ 0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4" y="4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3" name="iṥḻîḋê"/>
            <p:cNvSpPr/>
            <p:nvPr/>
          </p:nvSpPr>
          <p:spPr bwMode="auto">
            <a:xfrm>
              <a:off x="3822955" y="1241865"/>
              <a:ext cx="26959" cy="44115"/>
            </a:xfrm>
            <a:custGeom>
              <a:avLst/>
              <a:gdLst>
                <a:gd name="T0" fmla="*/ 6 w 6"/>
                <a:gd name="T1" fmla="*/ 10 h 10"/>
                <a:gd name="T2" fmla="*/ 6 w 6"/>
                <a:gd name="T3" fmla="*/ 0 h 10"/>
                <a:gd name="T4" fmla="*/ 3 w 6"/>
                <a:gd name="T5" fmla="*/ 0 h 10"/>
                <a:gd name="T6" fmla="*/ 0 w 6"/>
                <a:gd name="T7" fmla="*/ 8 h 10"/>
                <a:gd name="T8" fmla="*/ 6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6" y="1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"/>
                    <a:pt x="2" y="6"/>
                    <a:pt x="0" y="8"/>
                  </a:cubicBezTo>
                  <a:cubicBezTo>
                    <a:pt x="2" y="9"/>
                    <a:pt x="4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4" name="iŝḻiďé"/>
            <p:cNvSpPr/>
            <p:nvPr/>
          </p:nvSpPr>
          <p:spPr bwMode="auto">
            <a:xfrm>
              <a:off x="3822955" y="1184271"/>
              <a:ext cx="26959" cy="47791"/>
            </a:xfrm>
            <a:custGeom>
              <a:avLst/>
              <a:gdLst>
                <a:gd name="T0" fmla="*/ 3 w 6"/>
                <a:gd name="T1" fmla="*/ 11 h 11"/>
                <a:gd name="T2" fmla="*/ 6 w 6"/>
                <a:gd name="T3" fmla="*/ 11 h 11"/>
                <a:gd name="T4" fmla="*/ 6 w 6"/>
                <a:gd name="T5" fmla="*/ 0 h 11"/>
                <a:gd name="T6" fmla="*/ 0 w 6"/>
                <a:gd name="T7" fmla="*/ 2 h 11"/>
                <a:gd name="T8" fmla="*/ 3 w 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2" y="4"/>
                    <a:pt x="3" y="7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5" name="î$ḷide"/>
            <p:cNvSpPr/>
            <p:nvPr/>
          </p:nvSpPr>
          <p:spPr bwMode="auto">
            <a:xfrm>
              <a:off x="3800898" y="1241865"/>
              <a:ext cx="26959" cy="30635"/>
            </a:xfrm>
            <a:custGeom>
              <a:avLst/>
              <a:gdLst>
                <a:gd name="T0" fmla="*/ 4 w 6"/>
                <a:gd name="T1" fmla="*/ 7 h 7"/>
                <a:gd name="T2" fmla="*/ 6 w 6"/>
                <a:gd name="T3" fmla="*/ 0 h 7"/>
                <a:gd name="T4" fmla="*/ 0 w 6"/>
                <a:gd name="T5" fmla="*/ 0 h 7"/>
                <a:gd name="T6" fmla="*/ 4 w 6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4" y="7"/>
                  </a:moveTo>
                  <a:cubicBezTo>
                    <a:pt x="5" y="5"/>
                    <a:pt x="6" y="3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5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6" name="ïsḷïḍè"/>
            <p:cNvSpPr/>
            <p:nvPr/>
          </p:nvSpPr>
          <p:spPr bwMode="auto">
            <a:xfrm>
              <a:off x="3800898" y="1197751"/>
              <a:ext cx="26959" cy="34312"/>
            </a:xfrm>
            <a:custGeom>
              <a:avLst/>
              <a:gdLst>
                <a:gd name="T0" fmla="*/ 4 w 6"/>
                <a:gd name="T1" fmla="*/ 0 h 8"/>
                <a:gd name="T2" fmla="*/ 0 w 6"/>
                <a:gd name="T3" fmla="*/ 8 h 8"/>
                <a:gd name="T4" fmla="*/ 6 w 6"/>
                <a:gd name="T5" fmla="*/ 8 h 8"/>
                <a:gd name="T6" fmla="*/ 4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1" y="2"/>
                    <a:pt x="0" y="5"/>
                    <a:pt x="0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5"/>
                    <a:pt x="5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7" name="işḻiḋè"/>
            <p:cNvSpPr/>
            <p:nvPr/>
          </p:nvSpPr>
          <p:spPr bwMode="auto">
            <a:xfrm>
              <a:off x="3854816" y="1241865"/>
              <a:ext cx="25734" cy="44115"/>
            </a:xfrm>
            <a:custGeom>
              <a:avLst/>
              <a:gdLst>
                <a:gd name="T0" fmla="*/ 0 w 6"/>
                <a:gd name="T1" fmla="*/ 10 h 10"/>
                <a:gd name="T2" fmla="*/ 6 w 6"/>
                <a:gd name="T3" fmla="*/ 8 h 10"/>
                <a:gd name="T4" fmla="*/ 3 w 6"/>
                <a:gd name="T5" fmla="*/ 0 h 10"/>
                <a:gd name="T6" fmla="*/ 0 w 6"/>
                <a:gd name="T7" fmla="*/ 0 h 10"/>
                <a:gd name="T8" fmla="*/ 0 w 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0"/>
                  </a:moveTo>
                  <a:cubicBezTo>
                    <a:pt x="2" y="10"/>
                    <a:pt x="4" y="9"/>
                    <a:pt x="6" y="8"/>
                  </a:cubicBezTo>
                  <a:cubicBezTo>
                    <a:pt x="4" y="6"/>
                    <a:pt x="3" y="3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8" name="íṥḻîḍè"/>
            <p:cNvSpPr/>
            <p:nvPr/>
          </p:nvSpPr>
          <p:spPr bwMode="auto">
            <a:xfrm>
              <a:off x="4543498" y="972275"/>
              <a:ext cx="115189" cy="110287"/>
            </a:xfrm>
            <a:custGeom>
              <a:avLst/>
              <a:gdLst>
                <a:gd name="T0" fmla="*/ 26 w 26"/>
                <a:gd name="T1" fmla="*/ 10 h 25"/>
                <a:gd name="T2" fmla="*/ 21 w 26"/>
                <a:gd name="T3" fmla="*/ 12 h 25"/>
                <a:gd name="T4" fmla="*/ 19 w 26"/>
                <a:gd name="T5" fmla="*/ 12 h 25"/>
                <a:gd name="T6" fmla="*/ 18 w 26"/>
                <a:gd name="T7" fmla="*/ 9 h 25"/>
                <a:gd name="T8" fmla="*/ 19 w 26"/>
                <a:gd name="T9" fmla="*/ 8 h 25"/>
                <a:gd name="T10" fmla="*/ 24 w 26"/>
                <a:gd name="T11" fmla="*/ 6 h 25"/>
                <a:gd name="T12" fmla="*/ 22 w 26"/>
                <a:gd name="T13" fmla="*/ 3 h 25"/>
                <a:gd name="T14" fmla="*/ 19 w 26"/>
                <a:gd name="T15" fmla="*/ 2 h 25"/>
                <a:gd name="T16" fmla="*/ 18 w 26"/>
                <a:gd name="T17" fmla="*/ 6 h 25"/>
                <a:gd name="T18" fmla="*/ 16 w 26"/>
                <a:gd name="T19" fmla="*/ 9 h 25"/>
                <a:gd name="T20" fmla="*/ 16 w 26"/>
                <a:gd name="T21" fmla="*/ 5 h 25"/>
                <a:gd name="T22" fmla="*/ 14 w 26"/>
                <a:gd name="T23" fmla="*/ 4 h 25"/>
                <a:gd name="T24" fmla="*/ 14 w 26"/>
                <a:gd name="T25" fmla="*/ 2 h 25"/>
                <a:gd name="T26" fmla="*/ 13 w 26"/>
                <a:gd name="T27" fmla="*/ 2 h 25"/>
                <a:gd name="T28" fmla="*/ 13 w 26"/>
                <a:gd name="T29" fmla="*/ 4 h 25"/>
                <a:gd name="T30" fmla="*/ 11 w 26"/>
                <a:gd name="T31" fmla="*/ 5 h 25"/>
                <a:gd name="T32" fmla="*/ 11 w 26"/>
                <a:gd name="T33" fmla="*/ 9 h 25"/>
                <a:gd name="T34" fmla="*/ 9 w 26"/>
                <a:gd name="T35" fmla="*/ 6 h 25"/>
                <a:gd name="T36" fmla="*/ 8 w 26"/>
                <a:gd name="T37" fmla="*/ 2 h 25"/>
                <a:gd name="T38" fmla="*/ 5 w 26"/>
                <a:gd name="T39" fmla="*/ 3 h 25"/>
                <a:gd name="T40" fmla="*/ 2 w 26"/>
                <a:gd name="T41" fmla="*/ 6 h 25"/>
                <a:gd name="T42" fmla="*/ 8 w 26"/>
                <a:gd name="T43" fmla="*/ 8 h 25"/>
                <a:gd name="T44" fmla="*/ 9 w 26"/>
                <a:gd name="T45" fmla="*/ 9 h 25"/>
                <a:gd name="T46" fmla="*/ 8 w 26"/>
                <a:gd name="T47" fmla="*/ 12 h 25"/>
                <a:gd name="T48" fmla="*/ 6 w 26"/>
                <a:gd name="T49" fmla="*/ 12 h 25"/>
                <a:gd name="T50" fmla="*/ 1 w 26"/>
                <a:gd name="T51" fmla="*/ 10 h 25"/>
                <a:gd name="T52" fmla="*/ 0 w 26"/>
                <a:gd name="T53" fmla="*/ 13 h 25"/>
                <a:gd name="T54" fmla="*/ 2 w 26"/>
                <a:gd name="T55" fmla="*/ 17 h 25"/>
                <a:gd name="T56" fmla="*/ 5 w 26"/>
                <a:gd name="T57" fmla="*/ 14 h 25"/>
                <a:gd name="T58" fmla="*/ 9 w 26"/>
                <a:gd name="T59" fmla="*/ 13 h 25"/>
                <a:gd name="T60" fmla="*/ 6 w 26"/>
                <a:gd name="T61" fmla="*/ 16 h 25"/>
                <a:gd name="T62" fmla="*/ 7 w 26"/>
                <a:gd name="T63" fmla="*/ 18 h 25"/>
                <a:gd name="T64" fmla="*/ 6 w 26"/>
                <a:gd name="T65" fmla="*/ 19 h 25"/>
                <a:gd name="T66" fmla="*/ 7 w 26"/>
                <a:gd name="T67" fmla="*/ 20 h 25"/>
                <a:gd name="T68" fmla="*/ 8 w 26"/>
                <a:gd name="T69" fmla="*/ 19 h 25"/>
                <a:gd name="T70" fmla="*/ 10 w 26"/>
                <a:gd name="T71" fmla="*/ 19 h 25"/>
                <a:gd name="T72" fmla="*/ 13 w 26"/>
                <a:gd name="T73" fmla="*/ 16 h 25"/>
                <a:gd name="T74" fmla="*/ 12 w 26"/>
                <a:gd name="T75" fmla="*/ 21 h 25"/>
                <a:gd name="T76" fmla="*/ 9 w 26"/>
                <a:gd name="T77" fmla="*/ 24 h 25"/>
                <a:gd name="T78" fmla="*/ 13 w 26"/>
                <a:gd name="T79" fmla="*/ 25 h 25"/>
                <a:gd name="T80" fmla="*/ 16 w 26"/>
                <a:gd name="T81" fmla="*/ 25 h 25"/>
                <a:gd name="T82" fmla="*/ 14 w 26"/>
                <a:gd name="T83" fmla="*/ 20 h 25"/>
                <a:gd name="T84" fmla="*/ 14 w 26"/>
                <a:gd name="T85" fmla="*/ 18 h 25"/>
                <a:gd name="T86" fmla="*/ 17 w 26"/>
                <a:gd name="T87" fmla="*/ 17 h 25"/>
                <a:gd name="T88" fmla="*/ 18 w 26"/>
                <a:gd name="T89" fmla="*/ 18 h 25"/>
                <a:gd name="T90" fmla="*/ 20 w 26"/>
                <a:gd name="T91" fmla="*/ 24 h 25"/>
                <a:gd name="T92" fmla="*/ 23 w 26"/>
                <a:gd name="T93" fmla="*/ 21 h 25"/>
                <a:gd name="T94" fmla="*/ 24 w 26"/>
                <a:gd name="T95" fmla="*/ 18 h 25"/>
                <a:gd name="T96" fmla="*/ 20 w 26"/>
                <a:gd name="T97" fmla="*/ 17 h 25"/>
                <a:gd name="T98" fmla="*/ 17 w 26"/>
                <a:gd name="T99" fmla="*/ 15 h 25"/>
                <a:gd name="T100" fmla="*/ 20 w 26"/>
                <a:gd name="T101" fmla="*/ 15 h 25"/>
                <a:gd name="T102" fmla="*/ 22 w 26"/>
                <a:gd name="T103" fmla="*/ 13 h 25"/>
                <a:gd name="T104" fmla="*/ 24 w 26"/>
                <a:gd name="T10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25">
                  <a:moveTo>
                    <a:pt x="26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10" y="14"/>
                    <a:pt x="10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6" y="13"/>
                    <a:pt x="26" y="13"/>
                    <a:pt x="26" y="13"/>
                  </a:cubicBezTo>
                  <a:lnTo>
                    <a:pt x="2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99" name="îśḷïḑê"/>
            <p:cNvSpPr/>
            <p:nvPr/>
          </p:nvSpPr>
          <p:spPr bwMode="auto">
            <a:xfrm>
              <a:off x="3015408" y="2124163"/>
              <a:ext cx="220574" cy="164205"/>
            </a:xfrm>
            <a:custGeom>
              <a:avLst/>
              <a:gdLst>
                <a:gd name="T0" fmla="*/ 25 w 50"/>
                <a:gd name="T1" fmla="*/ 0 h 37"/>
                <a:gd name="T2" fmla="*/ 0 w 50"/>
                <a:gd name="T3" fmla="*/ 25 h 37"/>
                <a:gd name="T4" fmla="*/ 3 w 50"/>
                <a:gd name="T5" fmla="*/ 37 h 37"/>
                <a:gd name="T6" fmla="*/ 3 w 50"/>
                <a:gd name="T7" fmla="*/ 30 h 37"/>
                <a:gd name="T8" fmla="*/ 4 w 50"/>
                <a:gd name="T9" fmla="*/ 27 h 37"/>
                <a:gd name="T10" fmla="*/ 4 w 50"/>
                <a:gd name="T11" fmla="*/ 25 h 37"/>
                <a:gd name="T12" fmla="*/ 25 w 50"/>
                <a:gd name="T13" fmla="*/ 4 h 37"/>
                <a:gd name="T14" fmla="*/ 46 w 50"/>
                <a:gd name="T15" fmla="*/ 25 h 37"/>
                <a:gd name="T16" fmla="*/ 46 w 50"/>
                <a:gd name="T17" fmla="*/ 27 h 37"/>
                <a:gd name="T18" fmla="*/ 47 w 50"/>
                <a:gd name="T19" fmla="*/ 30 h 37"/>
                <a:gd name="T20" fmla="*/ 47 w 50"/>
                <a:gd name="T21" fmla="*/ 37 h 37"/>
                <a:gd name="T22" fmla="*/ 50 w 50"/>
                <a:gd name="T23" fmla="*/ 25 h 37"/>
                <a:gd name="T24" fmla="*/ 25 w 50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37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29"/>
                    <a:pt x="1" y="33"/>
                    <a:pt x="3" y="3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29"/>
                    <a:pt x="3" y="28"/>
                    <a:pt x="4" y="27"/>
                  </a:cubicBezTo>
                  <a:cubicBezTo>
                    <a:pt x="4" y="26"/>
                    <a:pt x="4" y="26"/>
                    <a:pt x="4" y="25"/>
                  </a:cubicBezTo>
                  <a:cubicBezTo>
                    <a:pt x="4" y="14"/>
                    <a:pt x="13" y="4"/>
                    <a:pt x="25" y="4"/>
                  </a:cubicBezTo>
                  <a:cubicBezTo>
                    <a:pt x="36" y="4"/>
                    <a:pt x="46" y="14"/>
                    <a:pt x="46" y="25"/>
                  </a:cubicBezTo>
                  <a:cubicBezTo>
                    <a:pt x="46" y="26"/>
                    <a:pt x="46" y="27"/>
                    <a:pt x="46" y="27"/>
                  </a:cubicBezTo>
                  <a:cubicBezTo>
                    <a:pt x="46" y="28"/>
                    <a:pt x="47" y="29"/>
                    <a:pt x="47" y="30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4"/>
                    <a:pt x="50" y="2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0" name="îṩľïdê"/>
            <p:cNvSpPr/>
            <p:nvPr/>
          </p:nvSpPr>
          <p:spPr bwMode="auto">
            <a:xfrm>
              <a:off x="3032564" y="2234450"/>
              <a:ext cx="49017" cy="89455"/>
            </a:xfrm>
            <a:custGeom>
              <a:avLst/>
              <a:gdLst>
                <a:gd name="T0" fmla="*/ 1 w 11"/>
                <a:gd name="T1" fmla="*/ 4 h 20"/>
                <a:gd name="T2" fmla="*/ 0 w 11"/>
                <a:gd name="T3" fmla="*/ 5 h 20"/>
                <a:gd name="T4" fmla="*/ 0 w 11"/>
                <a:gd name="T5" fmla="*/ 12 h 20"/>
                <a:gd name="T6" fmla="*/ 0 w 11"/>
                <a:gd name="T7" fmla="*/ 15 h 20"/>
                <a:gd name="T8" fmla="*/ 8 w 11"/>
                <a:gd name="T9" fmla="*/ 20 h 20"/>
                <a:gd name="T10" fmla="*/ 11 w 11"/>
                <a:gd name="T11" fmla="*/ 20 h 20"/>
                <a:gd name="T12" fmla="*/ 11 w 11"/>
                <a:gd name="T13" fmla="*/ 0 h 20"/>
                <a:gd name="T14" fmla="*/ 8 w 11"/>
                <a:gd name="T15" fmla="*/ 0 h 20"/>
                <a:gd name="T16" fmla="*/ 1 w 11"/>
                <a:gd name="T1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0">
                  <a:moveTo>
                    <a:pt x="1" y="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4" y="20"/>
                    <a:pt x="8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1" y="2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1" name="ïṣḷîḑè"/>
            <p:cNvSpPr/>
            <p:nvPr/>
          </p:nvSpPr>
          <p:spPr bwMode="auto">
            <a:xfrm>
              <a:off x="3166134" y="2234450"/>
              <a:ext cx="47791" cy="89455"/>
            </a:xfrm>
            <a:custGeom>
              <a:avLst/>
              <a:gdLst>
                <a:gd name="T0" fmla="*/ 11 w 11"/>
                <a:gd name="T1" fmla="*/ 15 h 20"/>
                <a:gd name="T2" fmla="*/ 11 w 11"/>
                <a:gd name="T3" fmla="*/ 12 h 20"/>
                <a:gd name="T4" fmla="*/ 11 w 11"/>
                <a:gd name="T5" fmla="*/ 5 h 20"/>
                <a:gd name="T6" fmla="*/ 11 w 11"/>
                <a:gd name="T7" fmla="*/ 5 h 20"/>
                <a:gd name="T8" fmla="*/ 4 w 11"/>
                <a:gd name="T9" fmla="*/ 0 h 20"/>
                <a:gd name="T10" fmla="*/ 0 w 11"/>
                <a:gd name="T11" fmla="*/ 0 h 20"/>
                <a:gd name="T12" fmla="*/ 0 w 11"/>
                <a:gd name="T13" fmla="*/ 20 h 20"/>
                <a:gd name="T14" fmla="*/ 4 w 11"/>
                <a:gd name="T15" fmla="*/ 20 h 20"/>
                <a:gd name="T16" fmla="*/ 11 w 11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0">
                  <a:moveTo>
                    <a:pt x="11" y="15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7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20"/>
                    <a:pt x="11" y="18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2" name="iś1íḑe"/>
            <p:cNvSpPr/>
            <p:nvPr/>
          </p:nvSpPr>
          <p:spPr bwMode="auto">
            <a:xfrm>
              <a:off x="3712668" y="3687789"/>
              <a:ext cx="177685" cy="164205"/>
            </a:xfrm>
            <a:custGeom>
              <a:avLst/>
              <a:gdLst>
                <a:gd name="T0" fmla="*/ 32 w 40"/>
                <a:gd name="T1" fmla="*/ 16 h 37"/>
                <a:gd name="T2" fmla="*/ 31 w 40"/>
                <a:gd name="T3" fmla="*/ 13 h 37"/>
                <a:gd name="T4" fmla="*/ 25 w 40"/>
                <a:gd name="T5" fmla="*/ 14 h 37"/>
                <a:gd name="T6" fmla="*/ 25 w 40"/>
                <a:gd name="T7" fmla="*/ 9 h 37"/>
                <a:gd name="T8" fmla="*/ 21 w 40"/>
                <a:gd name="T9" fmla="*/ 11 h 37"/>
                <a:gd name="T10" fmla="*/ 19 w 40"/>
                <a:gd name="T11" fmla="*/ 5 h 37"/>
                <a:gd name="T12" fmla="*/ 16 w 40"/>
                <a:gd name="T13" fmla="*/ 6 h 37"/>
                <a:gd name="T14" fmla="*/ 17 w 40"/>
                <a:gd name="T15" fmla="*/ 12 h 37"/>
                <a:gd name="T16" fmla="*/ 13 w 40"/>
                <a:gd name="T17" fmla="*/ 6 h 37"/>
                <a:gd name="T18" fmla="*/ 12 w 40"/>
                <a:gd name="T19" fmla="*/ 0 h 37"/>
                <a:gd name="T20" fmla="*/ 7 w 40"/>
                <a:gd name="T21" fmla="*/ 2 h 37"/>
                <a:gd name="T22" fmla="*/ 3 w 40"/>
                <a:gd name="T23" fmla="*/ 7 h 37"/>
                <a:gd name="T24" fmla="*/ 11 w 40"/>
                <a:gd name="T25" fmla="*/ 10 h 37"/>
                <a:gd name="T26" fmla="*/ 14 w 40"/>
                <a:gd name="T27" fmla="*/ 12 h 37"/>
                <a:gd name="T28" fmla="*/ 12 w 40"/>
                <a:gd name="T29" fmla="*/ 16 h 37"/>
                <a:gd name="T30" fmla="*/ 9 w 40"/>
                <a:gd name="T31" fmla="*/ 16 h 37"/>
                <a:gd name="T32" fmla="*/ 1 w 40"/>
                <a:gd name="T33" fmla="*/ 12 h 37"/>
                <a:gd name="T34" fmla="*/ 0 w 40"/>
                <a:gd name="T35" fmla="*/ 18 h 37"/>
                <a:gd name="T36" fmla="*/ 2 w 40"/>
                <a:gd name="T37" fmla="*/ 23 h 37"/>
                <a:gd name="T38" fmla="*/ 7 w 40"/>
                <a:gd name="T39" fmla="*/ 19 h 37"/>
                <a:gd name="T40" fmla="*/ 14 w 40"/>
                <a:gd name="T41" fmla="*/ 18 h 37"/>
                <a:gd name="T42" fmla="*/ 9 w 40"/>
                <a:gd name="T43" fmla="*/ 22 h 37"/>
                <a:gd name="T44" fmla="*/ 10 w 40"/>
                <a:gd name="T45" fmla="*/ 25 h 37"/>
                <a:gd name="T46" fmla="*/ 8 w 40"/>
                <a:gd name="T47" fmla="*/ 27 h 37"/>
                <a:gd name="T48" fmla="*/ 10 w 40"/>
                <a:gd name="T49" fmla="*/ 29 h 37"/>
                <a:gd name="T50" fmla="*/ 12 w 40"/>
                <a:gd name="T51" fmla="*/ 27 h 37"/>
                <a:gd name="T52" fmla="*/ 15 w 40"/>
                <a:gd name="T53" fmla="*/ 28 h 37"/>
                <a:gd name="T54" fmla="*/ 19 w 40"/>
                <a:gd name="T55" fmla="*/ 23 h 37"/>
                <a:gd name="T56" fmla="*/ 18 w 40"/>
                <a:gd name="T57" fmla="*/ 30 h 37"/>
                <a:gd name="T58" fmla="*/ 14 w 40"/>
                <a:gd name="T59" fmla="*/ 35 h 37"/>
                <a:gd name="T60" fmla="*/ 19 w 40"/>
                <a:gd name="T61" fmla="*/ 37 h 37"/>
                <a:gd name="T62" fmla="*/ 25 w 40"/>
                <a:gd name="T63" fmla="*/ 36 h 37"/>
                <a:gd name="T64" fmla="*/ 21 w 40"/>
                <a:gd name="T65" fmla="*/ 28 h 37"/>
                <a:gd name="T66" fmla="*/ 21 w 40"/>
                <a:gd name="T67" fmla="*/ 25 h 37"/>
                <a:gd name="T68" fmla="*/ 25 w 40"/>
                <a:gd name="T69" fmla="*/ 24 h 37"/>
                <a:gd name="T70" fmla="*/ 27 w 40"/>
                <a:gd name="T71" fmla="*/ 26 h 37"/>
                <a:gd name="T72" fmla="*/ 31 w 40"/>
                <a:gd name="T73" fmla="*/ 34 h 37"/>
                <a:gd name="T74" fmla="*/ 35 w 40"/>
                <a:gd name="T75" fmla="*/ 30 h 37"/>
                <a:gd name="T76" fmla="*/ 37 w 40"/>
                <a:gd name="T77" fmla="*/ 25 h 37"/>
                <a:gd name="T78" fmla="*/ 31 w 40"/>
                <a:gd name="T79" fmla="*/ 24 h 37"/>
                <a:gd name="T80" fmla="*/ 25 w 40"/>
                <a:gd name="T81" fmla="*/ 21 h 37"/>
                <a:gd name="T82" fmla="*/ 31 w 40"/>
                <a:gd name="T83" fmla="*/ 21 h 37"/>
                <a:gd name="T84" fmla="*/ 33 w 40"/>
                <a:gd name="T85" fmla="*/ 18 h 37"/>
                <a:gd name="T86" fmla="*/ 36 w 40"/>
                <a:gd name="T8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" h="37">
                  <a:moveTo>
                    <a:pt x="34" y="1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6" y="14"/>
                    <a:pt x="25" y="1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1"/>
                    <a:pt x="27" y="10"/>
                    <a:pt x="25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7"/>
                    <a:pt x="20" y="6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1"/>
                    <a:pt x="17" y="11"/>
                    <a:pt x="17" y="12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4" y="15"/>
                    <a:pt x="1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5" y="20"/>
                    <a:pt x="15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3" y="23"/>
                    <a:pt x="24" y="2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0"/>
                    <a:pt x="26" y="19"/>
                    <a:pt x="26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7"/>
                    <a:pt x="36" y="16"/>
                    <a:pt x="34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3" name="ïşļîḓè"/>
            <p:cNvSpPr/>
            <p:nvPr/>
          </p:nvSpPr>
          <p:spPr bwMode="auto">
            <a:xfrm>
              <a:off x="3329114" y="1475919"/>
              <a:ext cx="115189" cy="113963"/>
            </a:xfrm>
            <a:custGeom>
              <a:avLst/>
              <a:gdLst>
                <a:gd name="T0" fmla="*/ 25 w 26"/>
                <a:gd name="T1" fmla="*/ 10 h 26"/>
                <a:gd name="T2" fmla="*/ 20 w 26"/>
                <a:gd name="T3" fmla="*/ 12 h 26"/>
                <a:gd name="T4" fmla="*/ 18 w 26"/>
                <a:gd name="T5" fmla="*/ 12 h 26"/>
                <a:gd name="T6" fmla="*/ 17 w 26"/>
                <a:gd name="T7" fmla="*/ 10 h 26"/>
                <a:gd name="T8" fmla="*/ 18 w 26"/>
                <a:gd name="T9" fmla="*/ 8 h 26"/>
                <a:gd name="T10" fmla="*/ 24 w 26"/>
                <a:gd name="T11" fmla="*/ 6 h 26"/>
                <a:gd name="T12" fmla="*/ 21 w 26"/>
                <a:gd name="T13" fmla="*/ 3 h 26"/>
                <a:gd name="T14" fmla="*/ 18 w 26"/>
                <a:gd name="T15" fmla="*/ 2 h 26"/>
                <a:gd name="T16" fmla="*/ 17 w 26"/>
                <a:gd name="T17" fmla="*/ 6 h 26"/>
                <a:gd name="T18" fmla="*/ 15 w 26"/>
                <a:gd name="T19" fmla="*/ 10 h 26"/>
                <a:gd name="T20" fmla="*/ 15 w 26"/>
                <a:gd name="T21" fmla="*/ 6 h 26"/>
                <a:gd name="T22" fmla="*/ 13 w 26"/>
                <a:gd name="T23" fmla="*/ 5 h 26"/>
                <a:gd name="T24" fmla="*/ 13 w 26"/>
                <a:gd name="T25" fmla="*/ 3 h 26"/>
                <a:gd name="T26" fmla="*/ 12 w 26"/>
                <a:gd name="T27" fmla="*/ 3 h 26"/>
                <a:gd name="T28" fmla="*/ 12 w 26"/>
                <a:gd name="T29" fmla="*/ 5 h 26"/>
                <a:gd name="T30" fmla="*/ 10 w 26"/>
                <a:gd name="T31" fmla="*/ 6 h 26"/>
                <a:gd name="T32" fmla="*/ 10 w 26"/>
                <a:gd name="T33" fmla="*/ 10 h 26"/>
                <a:gd name="T34" fmla="*/ 8 w 26"/>
                <a:gd name="T35" fmla="*/ 6 h 26"/>
                <a:gd name="T36" fmla="*/ 7 w 26"/>
                <a:gd name="T37" fmla="*/ 2 h 26"/>
                <a:gd name="T38" fmla="*/ 4 w 26"/>
                <a:gd name="T39" fmla="*/ 3 h 26"/>
                <a:gd name="T40" fmla="*/ 2 w 26"/>
                <a:gd name="T41" fmla="*/ 6 h 26"/>
                <a:gd name="T42" fmla="*/ 7 w 26"/>
                <a:gd name="T43" fmla="*/ 8 h 26"/>
                <a:gd name="T44" fmla="*/ 8 w 26"/>
                <a:gd name="T45" fmla="*/ 10 h 26"/>
                <a:gd name="T46" fmla="*/ 7 w 26"/>
                <a:gd name="T47" fmla="*/ 12 h 26"/>
                <a:gd name="T48" fmla="*/ 5 w 26"/>
                <a:gd name="T49" fmla="*/ 12 h 26"/>
                <a:gd name="T50" fmla="*/ 0 w 26"/>
                <a:gd name="T51" fmla="*/ 10 h 26"/>
                <a:gd name="T52" fmla="*/ 0 w 26"/>
                <a:gd name="T53" fmla="*/ 14 h 26"/>
                <a:gd name="T54" fmla="*/ 1 w 26"/>
                <a:gd name="T55" fmla="*/ 17 h 26"/>
                <a:gd name="T56" fmla="*/ 4 w 26"/>
                <a:gd name="T57" fmla="*/ 15 h 26"/>
                <a:gd name="T58" fmla="*/ 9 w 26"/>
                <a:gd name="T59" fmla="*/ 14 h 26"/>
                <a:gd name="T60" fmla="*/ 6 w 26"/>
                <a:gd name="T61" fmla="*/ 16 h 26"/>
                <a:gd name="T62" fmla="*/ 6 w 26"/>
                <a:gd name="T63" fmla="*/ 18 h 26"/>
                <a:gd name="T64" fmla="*/ 5 w 26"/>
                <a:gd name="T65" fmla="*/ 20 h 26"/>
                <a:gd name="T66" fmla="*/ 6 w 26"/>
                <a:gd name="T67" fmla="*/ 21 h 26"/>
                <a:gd name="T68" fmla="*/ 7 w 26"/>
                <a:gd name="T69" fmla="*/ 19 h 26"/>
                <a:gd name="T70" fmla="*/ 9 w 26"/>
                <a:gd name="T71" fmla="*/ 20 h 26"/>
                <a:gd name="T72" fmla="*/ 12 w 26"/>
                <a:gd name="T73" fmla="*/ 17 h 26"/>
                <a:gd name="T74" fmla="*/ 11 w 26"/>
                <a:gd name="T75" fmla="*/ 21 h 26"/>
                <a:gd name="T76" fmla="*/ 9 w 26"/>
                <a:gd name="T77" fmla="*/ 25 h 26"/>
                <a:gd name="T78" fmla="*/ 12 w 26"/>
                <a:gd name="T79" fmla="*/ 26 h 26"/>
                <a:gd name="T80" fmla="*/ 16 w 26"/>
                <a:gd name="T81" fmla="*/ 26 h 26"/>
                <a:gd name="T82" fmla="*/ 13 w 26"/>
                <a:gd name="T83" fmla="*/ 20 h 26"/>
                <a:gd name="T84" fmla="*/ 13 w 26"/>
                <a:gd name="T85" fmla="*/ 18 h 26"/>
                <a:gd name="T86" fmla="*/ 16 w 26"/>
                <a:gd name="T87" fmla="*/ 17 h 26"/>
                <a:gd name="T88" fmla="*/ 17 w 26"/>
                <a:gd name="T89" fmla="*/ 19 h 26"/>
                <a:gd name="T90" fmla="*/ 19 w 26"/>
                <a:gd name="T91" fmla="*/ 24 h 26"/>
                <a:gd name="T92" fmla="*/ 22 w 26"/>
                <a:gd name="T93" fmla="*/ 22 h 26"/>
                <a:gd name="T94" fmla="*/ 24 w 26"/>
                <a:gd name="T95" fmla="*/ 18 h 26"/>
                <a:gd name="T96" fmla="*/ 19 w 26"/>
                <a:gd name="T97" fmla="*/ 18 h 26"/>
                <a:gd name="T98" fmla="*/ 16 w 26"/>
                <a:gd name="T99" fmla="*/ 15 h 26"/>
                <a:gd name="T100" fmla="*/ 20 w 26"/>
                <a:gd name="T101" fmla="*/ 16 h 26"/>
                <a:gd name="T102" fmla="*/ 21 w 26"/>
                <a:gd name="T103" fmla="*/ 14 h 26"/>
                <a:gd name="T104" fmla="*/ 23 w 26"/>
                <a:gd name="T105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26">
                  <a:moveTo>
                    <a:pt x="26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4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9"/>
                    <a:pt x="11" y="10"/>
                    <a:pt x="10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2"/>
                    <a:pt x="9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1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7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6" y="14"/>
                    <a:pt x="26" y="14"/>
                    <a:pt x="26" y="14"/>
                  </a:cubicBezTo>
                  <a:lnTo>
                    <a:pt x="2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4" name="ïşḷíḑê"/>
            <p:cNvSpPr/>
            <p:nvPr/>
          </p:nvSpPr>
          <p:spPr bwMode="auto">
            <a:xfrm>
              <a:off x="4764072" y="3984339"/>
              <a:ext cx="278169" cy="136021"/>
            </a:xfrm>
            <a:custGeom>
              <a:avLst/>
              <a:gdLst>
                <a:gd name="T0" fmla="*/ 54 w 63"/>
                <a:gd name="T1" fmla="*/ 22 h 31"/>
                <a:gd name="T2" fmla="*/ 63 w 63"/>
                <a:gd name="T3" fmla="*/ 11 h 31"/>
                <a:gd name="T4" fmla="*/ 54 w 63"/>
                <a:gd name="T5" fmla="*/ 0 h 31"/>
                <a:gd name="T6" fmla="*/ 54 w 63"/>
                <a:gd name="T7" fmla="*/ 5 h 31"/>
                <a:gd name="T8" fmla="*/ 58 w 63"/>
                <a:gd name="T9" fmla="*/ 11 h 31"/>
                <a:gd name="T10" fmla="*/ 54 w 63"/>
                <a:gd name="T11" fmla="*/ 17 h 31"/>
                <a:gd name="T12" fmla="*/ 54 w 63"/>
                <a:gd name="T13" fmla="*/ 22 h 31"/>
                <a:gd name="T14" fmla="*/ 26 w 63"/>
                <a:gd name="T15" fmla="*/ 31 h 31"/>
                <a:gd name="T16" fmla="*/ 47 w 63"/>
                <a:gd name="T17" fmla="*/ 21 h 31"/>
                <a:gd name="T18" fmla="*/ 52 w 63"/>
                <a:gd name="T19" fmla="*/ 22 h 31"/>
                <a:gd name="T20" fmla="*/ 54 w 63"/>
                <a:gd name="T21" fmla="*/ 22 h 31"/>
                <a:gd name="T22" fmla="*/ 54 w 63"/>
                <a:gd name="T23" fmla="*/ 17 h 31"/>
                <a:gd name="T24" fmla="*/ 52 w 63"/>
                <a:gd name="T25" fmla="*/ 17 h 31"/>
                <a:gd name="T26" fmla="*/ 50 w 63"/>
                <a:gd name="T27" fmla="*/ 17 h 31"/>
                <a:gd name="T28" fmla="*/ 53 w 63"/>
                <a:gd name="T29" fmla="*/ 5 h 31"/>
                <a:gd name="T30" fmla="*/ 53 w 63"/>
                <a:gd name="T31" fmla="*/ 5 h 31"/>
                <a:gd name="T32" fmla="*/ 53 w 63"/>
                <a:gd name="T33" fmla="*/ 5 h 31"/>
                <a:gd name="T34" fmla="*/ 54 w 63"/>
                <a:gd name="T35" fmla="*/ 5 h 31"/>
                <a:gd name="T36" fmla="*/ 54 w 63"/>
                <a:gd name="T37" fmla="*/ 0 h 31"/>
                <a:gd name="T38" fmla="*/ 52 w 63"/>
                <a:gd name="T39" fmla="*/ 0 h 31"/>
                <a:gd name="T40" fmla="*/ 52 w 63"/>
                <a:gd name="T41" fmla="*/ 0 h 31"/>
                <a:gd name="T42" fmla="*/ 0 w 63"/>
                <a:gd name="T43" fmla="*/ 0 h 31"/>
                <a:gd name="T44" fmla="*/ 0 w 63"/>
                <a:gd name="T45" fmla="*/ 5 h 31"/>
                <a:gd name="T46" fmla="*/ 26 w 63"/>
                <a:gd name="T4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31">
                  <a:moveTo>
                    <a:pt x="54" y="22"/>
                  </a:moveTo>
                  <a:cubicBezTo>
                    <a:pt x="59" y="21"/>
                    <a:pt x="63" y="16"/>
                    <a:pt x="63" y="11"/>
                  </a:cubicBezTo>
                  <a:cubicBezTo>
                    <a:pt x="63" y="5"/>
                    <a:pt x="59" y="1"/>
                    <a:pt x="54" y="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6" y="6"/>
                    <a:pt x="58" y="8"/>
                    <a:pt x="58" y="11"/>
                  </a:cubicBezTo>
                  <a:cubicBezTo>
                    <a:pt x="58" y="14"/>
                    <a:pt x="56" y="16"/>
                    <a:pt x="54" y="17"/>
                  </a:cubicBezTo>
                  <a:lnTo>
                    <a:pt x="54" y="22"/>
                  </a:lnTo>
                  <a:close/>
                  <a:moveTo>
                    <a:pt x="26" y="31"/>
                  </a:moveTo>
                  <a:cubicBezTo>
                    <a:pt x="35" y="31"/>
                    <a:pt x="42" y="27"/>
                    <a:pt x="47" y="21"/>
                  </a:cubicBezTo>
                  <a:cubicBezTo>
                    <a:pt x="49" y="22"/>
                    <a:pt x="50" y="22"/>
                    <a:pt x="52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3" y="17"/>
                    <a:pt x="52" y="17"/>
                  </a:cubicBezTo>
                  <a:cubicBezTo>
                    <a:pt x="51" y="17"/>
                    <a:pt x="50" y="17"/>
                    <a:pt x="50" y="17"/>
                  </a:cubicBezTo>
                  <a:cubicBezTo>
                    <a:pt x="52" y="13"/>
                    <a:pt x="53" y="9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4" y="5"/>
                    <a:pt x="54" y="5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9"/>
                    <a:pt x="12" y="31"/>
                    <a:pt x="26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5" name="íšľïḋê"/>
            <p:cNvSpPr/>
            <p:nvPr/>
          </p:nvSpPr>
          <p:spPr bwMode="auto">
            <a:xfrm>
              <a:off x="4764072" y="4133840"/>
              <a:ext cx="251210" cy="2205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6" name="iśḻiḋé"/>
            <p:cNvSpPr/>
            <p:nvPr/>
          </p:nvSpPr>
          <p:spPr bwMode="auto">
            <a:xfrm>
              <a:off x="4821666" y="3921843"/>
              <a:ext cx="44115" cy="52693"/>
            </a:xfrm>
            <a:custGeom>
              <a:avLst/>
              <a:gdLst>
                <a:gd name="T0" fmla="*/ 3 w 10"/>
                <a:gd name="T1" fmla="*/ 6 h 12"/>
                <a:gd name="T2" fmla="*/ 5 w 10"/>
                <a:gd name="T3" fmla="*/ 11 h 12"/>
                <a:gd name="T4" fmla="*/ 9 w 10"/>
                <a:gd name="T5" fmla="*/ 2 h 12"/>
                <a:gd name="T6" fmla="*/ 9 w 10"/>
                <a:gd name="T7" fmla="*/ 0 h 12"/>
                <a:gd name="T8" fmla="*/ 3 w 10"/>
                <a:gd name="T9" fmla="*/ 1 h 12"/>
                <a:gd name="T10" fmla="*/ 3 w 10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2">
                  <a:moveTo>
                    <a:pt x="3" y="6"/>
                  </a:moveTo>
                  <a:cubicBezTo>
                    <a:pt x="0" y="7"/>
                    <a:pt x="2" y="12"/>
                    <a:pt x="5" y="11"/>
                  </a:cubicBezTo>
                  <a:cubicBezTo>
                    <a:pt x="9" y="9"/>
                    <a:pt x="10" y="5"/>
                    <a:pt x="9" y="2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7" y="1"/>
                    <a:pt x="5" y="1"/>
                    <a:pt x="3" y="1"/>
                  </a:cubicBezTo>
                  <a:cubicBezTo>
                    <a:pt x="4" y="3"/>
                    <a:pt x="5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7" name="ïŝ1íḍe"/>
            <p:cNvSpPr/>
            <p:nvPr/>
          </p:nvSpPr>
          <p:spPr bwMode="auto">
            <a:xfrm>
              <a:off x="4887839" y="3908364"/>
              <a:ext cx="44115" cy="66172"/>
            </a:xfrm>
            <a:custGeom>
              <a:avLst/>
              <a:gdLst>
                <a:gd name="T0" fmla="*/ 3 w 10"/>
                <a:gd name="T1" fmla="*/ 9 h 15"/>
                <a:gd name="T2" fmla="*/ 5 w 10"/>
                <a:gd name="T3" fmla="*/ 14 h 15"/>
                <a:gd name="T4" fmla="*/ 9 w 10"/>
                <a:gd name="T5" fmla="*/ 5 h 15"/>
                <a:gd name="T6" fmla="*/ 7 w 10"/>
                <a:gd name="T7" fmla="*/ 0 h 15"/>
                <a:gd name="T8" fmla="*/ 2 w 10"/>
                <a:gd name="T9" fmla="*/ 1 h 15"/>
                <a:gd name="T10" fmla="*/ 3 w 10"/>
                <a:gd name="T1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5">
                  <a:moveTo>
                    <a:pt x="3" y="9"/>
                  </a:moveTo>
                  <a:cubicBezTo>
                    <a:pt x="0" y="10"/>
                    <a:pt x="2" y="15"/>
                    <a:pt x="5" y="14"/>
                  </a:cubicBezTo>
                  <a:cubicBezTo>
                    <a:pt x="9" y="12"/>
                    <a:pt x="10" y="8"/>
                    <a:pt x="9" y="5"/>
                  </a:cubicBezTo>
                  <a:cubicBezTo>
                    <a:pt x="9" y="3"/>
                    <a:pt x="8" y="2"/>
                    <a:pt x="7" y="0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3" y="4"/>
                    <a:pt x="5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8" name="ísļíďé"/>
            <p:cNvSpPr/>
            <p:nvPr/>
          </p:nvSpPr>
          <p:spPr bwMode="auto">
            <a:xfrm>
              <a:off x="5775037" y="3467215"/>
              <a:ext cx="75976" cy="35537"/>
            </a:xfrm>
            <a:custGeom>
              <a:avLst/>
              <a:gdLst>
                <a:gd name="T0" fmla="*/ 0 w 62"/>
                <a:gd name="T1" fmla="*/ 18 h 29"/>
                <a:gd name="T2" fmla="*/ 22 w 62"/>
                <a:gd name="T3" fmla="*/ 29 h 29"/>
                <a:gd name="T4" fmla="*/ 62 w 62"/>
                <a:gd name="T5" fmla="*/ 29 h 29"/>
                <a:gd name="T6" fmla="*/ 7 w 62"/>
                <a:gd name="T7" fmla="*/ 0 h 29"/>
                <a:gd name="T8" fmla="*/ 0 w 62"/>
                <a:gd name="T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9">
                  <a:moveTo>
                    <a:pt x="0" y="18"/>
                  </a:moveTo>
                  <a:lnTo>
                    <a:pt x="22" y="29"/>
                  </a:lnTo>
                  <a:lnTo>
                    <a:pt x="62" y="29"/>
                  </a:lnTo>
                  <a:lnTo>
                    <a:pt x="7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09" name="íşḷide"/>
            <p:cNvSpPr/>
            <p:nvPr/>
          </p:nvSpPr>
          <p:spPr bwMode="auto">
            <a:xfrm>
              <a:off x="5775037" y="3506428"/>
              <a:ext cx="186263" cy="93131"/>
            </a:xfrm>
            <a:custGeom>
              <a:avLst/>
              <a:gdLst>
                <a:gd name="T0" fmla="*/ 62 w 152"/>
                <a:gd name="T1" fmla="*/ 76 h 76"/>
                <a:gd name="T2" fmla="*/ 123 w 152"/>
                <a:gd name="T3" fmla="*/ 76 h 76"/>
                <a:gd name="T4" fmla="*/ 123 w 152"/>
                <a:gd name="T5" fmla="*/ 62 h 76"/>
                <a:gd name="T6" fmla="*/ 152 w 152"/>
                <a:gd name="T7" fmla="*/ 62 h 76"/>
                <a:gd name="T8" fmla="*/ 152 w 152"/>
                <a:gd name="T9" fmla="*/ 15 h 76"/>
                <a:gd name="T10" fmla="*/ 123 w 152"/>
                <a:gd name="T11" fmla="*/ 15 h 76"/>
                <a:gd name="T12" fmla="*/ 123 w 152"/>
                <a:gd name="T13" fmla="*/ 0 h 76"/>
                <a:gd name="T14" fmla="*/ 69 w 152"/>
                <a:gd name="T15" fmla="*/ 0 h 76"/>
                <a:gd name="T16" fmla="*/ 62 w 152"/>
                <a:gd name="T17" fmla="*/ 0 h 76"/>
                <a:gd name="T18" fmla="*/ 62 w 152"/>
                <a:gd name="T19" fmla="*/ 29 h 76"/>
                <a:gd name="T20" fmla="*/ 90 w 152"/>
                <a:gd name="T21" fmla="*/ 29 h 76"/>
                <a:gd name="T22" fmla="*/ 90 w 152"/>
                <a:gd name="T23" fmla="*/ 47 h 76"/>
                <a:gd name="T24" fmla="*/ 62 w 152"/>
                <a:gd name="T25" fmla="*/ 47 h 76"/>
                <a:gd name="T26" fmla="*/ 62 w 152"/>
                <a:gd name="T27" fmla="*/ 76 h 76"/>
                <a:gd name="T28" fmla="*/ 0 w 152"/>
                <a:gd name="T29" fmla="*/ 76 h 76"/>
                <a:gd name="T30" fmla="*/ 62 w 152"/>
                <a:gd name="T31" fmla="*/ 76 h 76"/>
                <a:gd name="T32" fmla="*/ 62 w 152"/>
                <a:gd name="T33" fmla="*/ 47 h 76"/>
                <a:gd name="T34" fmla="*/ 29 w 152"/>
                <a:gd name="T35" fmla="*/ 47 h 76"/>
                <a:gd name="T36" fmla="*/ 29 w 152"/>
                <a:gd name="T37" fmla="*/ 29 h 76"/>
                <a:gd name="T38" fmla="*/ 29 w 152"/>
                <a:gd name="T39" fmla="*/ 29 h 76"/>
                <a:gd name="T40" fmla="*/ 62 w 152"/>
                <a:gd name="T41" fmla="*/ 29 h 76"/>
                <a:gd name="T42" fmla="*/ 62 w 152"/>
                <a:gd name="T43" fmla="*/ 0 h 76"/>
                <a:gd name="T44" fmla="*/ 33 w 152"/>
                <a:gd name="T45" fmla="*/ 0 h 76"/>
                <a:gd name="T46" fmla="*/ 0 w 152"/>
                <a:gd name="T47" fmla="*/ 0 h 76"/>
                <a:gd name="T48" fmla="*/ 0 w 152"/>
                <a:gd name="T4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2" h="76">
                  <a:moveTo>
                    <a:pt x="62" y="76"/>
                  </a:moveTo>
                  <a:lnTo>
                    <a:pt x="123" y="76"/>
                  </a:lnTo>
                  <a:lnTo>
                    <a:pt x="123" y="62"/>
                  </a:lnTo>
                  <a:lnTo>
                    <a:pt x="152" y="62"/>
                  </a:lnTo>
                  <a:lnTo>
                    <a:pt x="152" y="15"/>
                  </a:lnTo>
                  <a:lnTo>
                    <a:pt x="123" y="15"/>
                  </a:lnTo>
                  <a:lnTo>
                    <a:pt x="123" y="0"/>
                  </a:lnTo>
                  <a:lnTo>
                    <a:pt x="69" y="0"/>
                  </a:lnTo>
                  <a:lnTo>
                    <a:pt x="62" y="0"/>
                  </a:lnTo>
                  <a:lnTo>
                    <a:pt x="62" y="29"/>
                  </a:lnTo>
                  <a:lnTo>
                    <a:pt x="90" y="29"/>
                  </a:lnTo>
                  <a:lnTo>
                    <a:pt x="90" y="47"/>
                  </a:lnTo>
                  <a:lnTo>
                    <a:pt x="62" y="47"/>
                  </a:lnTo>
                  <a:lnTo>
                    <a:pt x="62" y="76"/>
                  </a:lnTo>
                  <a:close/>
                  <a:moveTo>
                    <a:pt x="0" y="76"/>
                  </a:moveTo>
                  <a:lnTo>
                    <a:pt x="62" y="76"/>
                  </a:lnTo>
                  <a:lnTo>
                    <a:pt x="62" y="47"/>
                  </a:lnTo>
                  <a:lnTo>
                    <a:pt x="29" y="47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62" y="29"/>
                  </a:lnTo>
                  <a:lnTo>
                    <a:pt x="62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0" name="iṩ1ïḋé"/>
            <p:cNvSpPr/>
            <p:nvPr/>
          </p:nvSpPr>
          <p:spPr bwMode="auto">
            <a:xfrm>
              <a:off x="5064298" y="1038447"/>
              <a:ext cx="115189" cy="118865"/>
            </a:xfrm>
            <a:custGeom>
              <a:avLst/>
              <a:gdLst>
                <a:gd name="T0" fmla="*/ 23 w 26"/>
                <a:gd name="T1" fmla="*/ 19 h 27"/>
                <a:gd name="T2" fmla="*/ 25 w 26"/>
                <a:gd name="T3" fmla="*/ 20 h 27"/>
                <a:gd name="T4" fmla="*/ 22 w 26"/>
                <a:gd name="T5" fmla="*/ 24 h 27"/>
                <a:gd name="T6" fmla="*/ 20 w 26"/>
                <a:gd name="T7" fmla="*/ 22 h 27"/>
                <a:gd name="T8" fmla="*/ 17 w 26"/>
                <a:gd name="T9" fmla="*/ 24 h 27"/>
                <a:gd name="T10" fmla="*/ 17 w 26"/>
                <a:gd name="T11" fmla="*/ 26 h 27"/>
                <a:gd name="T12" fmla="*/ 13 w 26"/>
                <a:gd name="T13" fmla="*/ 27 h 27"/>
                <a:gd name="T14" fmla="*/ 13 w 26"/>
                <a:gd name="T15" fmla="*/ 21 h 27"/>
                <a:gd name="T16" fmla="*/ 19 w 26"/>
                <a:gd name="T17" fmla="*/ 18 h 27"/>
                <a:gd name="T18" fmla="*/ 18 w 26"/>
                <a:gd name="T19" fmla="*/ 8 h 27"/>
                <a:gd name="T20" fmla="*/ 18 w 26"/>
                <a:gd name="T21" fmla="*/ 8 h 27"/>
                <a:gd name="T22" fmla="*/ 15 w 26"/>
                <a:gd name="T23" fmla="*/ 6 h 27"/>
                <a:gd name="T24" fmla="*/ 13 w 26"/>
                <a:gd name="T25" fmla="*/ 6 h 27"/>
                <a:gd name="T26" fmla="*/ 13 w 26"/>
                <a:gd name="T27" fmla="*/ 0 h 27"/>
                <a:gd name="T28" fmla="*/ 14 w 26"/>
                <a:gd name="T29" fmla="*/ 0 h 27"/>
                <a:gd name="T30" fmla="*/ 15 w 26"/>
                <a:gd name="T31" fmla="*/ 2 h 27"/>
                <a:gd name="T32" fmla="*/ 18 w 26"/>
                <a:gd name="T33" fmla="*/ 3 h 27"/>
                <a:gd name="T34" fmla="*/ 20 w 26"/>
                <a:gd name="T35" fmla="*/ 2 h 27"/>
                <a:gd name="T36" fmla="*/ 23 w 26"/>
                <a:gd name="T37" fmla="*/ 5 h 27"/>
                <a:gd name="T38" fmla="*/ 22 w 26"/>
                <a:gd name="T39" fmla="*/ 7 h 27"/>
                <a:gd name="T40" fmla="*/ 24 w 26"/>
                <a:gd name="T41" fmla="*/ 10 h 27"/>
                <a:gd name="T42" fmla="*/ 26 w 26"/>
                <a:gd name="T43" fmla="*/ 10 h 27"/>
                <a:gd name="T44" fmla="*/ 26 w 26"/>
                <a:gd name="T45" fmla="*/ 15 h 27"/>
                <a:gd name="T46" fmla="*/ 24 w 26"/>
                <a:gd name="T47" fmla="*/ 15 h 27"/>
                <a:gd name="T48" fmla="*/ 23 w 26"/>
                <a:gd name="T49" fmla="*/ 19 h 27"/>
                <a:gd name="T50" fmla="*/ 13 w 26"/>
                <a:gd name="T51" fmla="*/ 27 h 27"/>
                <a:gd name="T52" fmla="*/ 12 w 26"/>
                <a:gd name="T53" fmla="*/ 27 h 27"/>
                <a:gd name="T54" fmla="*/ 12 w 26"/>
                <a:gd name="T55" fmla="*/ 25 h 27"/>
                <a:gd name="T56" fmla="*/ 8 w 26"/>
                <a:gd name="T57" fmla="*/ 24 h 27"/>
                <a:gd name="T58" fmla="*/ 7 w 26"/>
                <a:gd name="T59" fmla="*/ 25 h 27"/>
                <a:gd name="T60" fmla="*/ 3 w 26"/>
                <a:gd name="T61" fmla="*/ 22 h 27"/>
                <a:gd name="T62" fmla="*/ 4 w 26"/>
                <a:gd name="T63" fmla="*/ 20 h 27"/>
                <a:gd name="T64" fmla="*/ 2 w 26"/>
                <a:gd name="T65" fmla="*/ 17 h 27"/>
                <a:gd name="T66" fmla="*/ 0 w 26"/>
                <a:gd name="T67" fmla="*/ 17 h 27"/>
                <a:gd name="T68" fmla="*/ 0 w 26"/>
                <a:gd name="T69" fmla="*/ 12 h 27"/>
                <a:gd name="T70" fmla="*/ 2 w 26"/>
                <a:gd name="T71" fmla="*/ 12 h 27"/>
                <a:gd name="T72" fmla="*/ 3 w 26"/>
                <a:gd name="T73" fmla="*/ 8 h 27"/>
                <a:gd name="T74" fmla="*/ 2 w 26"/>
                <a:gd name="T75" fmla="*/ 7 h 27"/>
                <a:gd name="T76" fmla="*/ 5 w 26"/>
                <a:gd name="T77" fmla="*/ 3 h 27"/>
                <a:gd name="T78" fmla="*/ 6 w 26"/>
                <a:gd name="T79" fmla="*/ 4 h 27"/>
                <a:gd name="T80" fmla="*/ 10 w 26"/>
                <a:gd name="T81" fmla="*/ 3 h 27"/>
                <a:gd name="T82" fmla="*/ 10 w 26"/>
                <a:gd name="T83" fmla="*/ 1 h 27"/>
                <a:gd name="T84" fmla="*/ 13 w 26"/>
                <a:gd name="T85" fmla="*/ 0 h 27"/>
                <a:gd name="T86" fmla="*/ 13 w 26"/>
                <a:gd name="T87" fmla="*/ 6 h 27"/>
                <a:gd name="T88" fmla="*/ 7 w 26"/>
                <a:gd name="T89" fmla="*/ 9 h 27"/>
                <a:gd name="T90" fmla="*/ 8 w 26"/>
                <a:gd name="T91" fmla="*/ 19 h 27"/>
                <a:gd name="T92" fmla="*/ 11 w 26"/>
                <a:gd name="T93" fmla="*/ 21 h 27"/>
                <a:gd name="T94" fmla="*/ 13 w 26"/>
                <a:gd name="T95" fmla="*/ 21 h 27"/>
                <a:gd name="T96" fmla="*/ 13 w 26"/>
                <a:gd name="T9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" h="27">
                  <a:moveTo>
                    <a:pt x="23" y="19"/>
                  </a:moveTo>
                  <a:cubicBezTo>
                    <a:pt x="25" y="20"/>
                    <a:pt x="25" y="20"/>
                    <a:pt x="25" y="20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8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1"/>
                    <a:pt x="17" y="20"/>
                    <a:pt x="19" y="18"/>
                  </a:cubicBezTo>
                  <a:cubicBezTo>
                    <a:pt x="22" y="15"/>
                    <a:pt x="21" y="10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6" y="7"/>
                    <a:pt x="15" y="6"/>
                  </a:cubicBezTo>
                  <a:cubicBezTo>
                    <a:pt x="15" y="6"/>
                    <a:pt x="14" y="6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7" y="3"/>
                    <a:pt x="18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8"/>
                    <a:pt x="23" y="19"/>
                  </a:cubicBezTo>
                  <a:close/>
                  <a:moveTo>
                    <a:pt x="13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0" y="25"/>
                    <a:pt x="9" y="24"/>
                    <a:pt x="8" y="2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19"/>
                    <a:pt x="3" y="18"/>
                    <a:pt x="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9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10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9" y="7"/>
                    <a:pt x="7" y="9"/>
                  </a:cubicBezTo>
                  <a:cubicBezTo>
                    <a:pt x="5" y="12"/>
                    <a:pt x="5" y="17"/>
                    <a:pt x="8" y="19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2" y="21"/>
                    <a:pt x="12" y="21"/>
                    <a:pt x="13" y="21"/>
                  </a:cubicBezTo>
                  <a:lnTo>
                    <a:pt x="13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1" name="ïṡ1iḍè"/>
            <p:cNvSpPr/>
            <p:nvPr/>
          </p:nvSpPr>
          <p:spPr bwMode="auto">
            <a:xfrm>
              <a:off x="5430696" y="1236964"/>
              <a:ext cx="137246" cy="101709"/>
            </a:xfrm>
            <a:custGeom>
              <a:avLst/>
              <a:gdLst>
                <a:gd name="T0" fmla="*/ 16 w 31"/>
                <a:gd name="T1" fmla="*/ 0 h 23"/>
                <a:gd name="T2" fmla="*/ 0 w 31"/>
                <a:gd name="T3" fmla="*/ 15 h 23"/>
                <a:gd name="T4" fmla="*/ 2 w 31"/>
                <a:gd name="T5" fmla="*/ 23 h 23"/>
                <a:gd name="T6" fmla="*/ 2 w 31"/>
                <a:gd name="T7" fmla="*/ 19 h 23"/>
                <a:gd name="T8" fmla="*/ 3 w 31"/>
                <a:gd name="T9" fmla="*/ 17 h 23"/>
                <a:gd name="T10" fmla="*/ 3 w 31"/>
                <a:gd name="T11" fmla="*/ 15 h 23"/>
                <a:gd name="T12" fmla="*/ 16 w 31"/>
                <a:gd name="T13" fmla="*/ 3 h 23"/>
                <a:gd name="T14" fmla="*/ 28 w 31"/>
                <a:gd name="T15" fmla="*/ 15 h 23"/>
                <a:gd name="T16" fmla="*/ 28 w 31"/>
                <a:gd name="T17" fmla="*/ 17 h 23"/>
                <a:gd name="T18" fmla="*/ 29 w 31"/>
                <a:gd name="T19" fmla="*/ 19 h 23"/>
                <a:gd name="T20" fmla="*/ 29 w 31"/>
                <a:gd name="T21" fmla="*/ 23 h 23"/>
                <a:gd name="T22" fmla="*/ 31 w 31"/>
                <a:gd name="T23" fmla="*/ 15 h 23"/>
                <a:gd name="T24" fmla="*/ 16 w 31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18"/>
                    <a:pt x="1" y="21"/>
                    <a:pt x="2" y="23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3" y="17"/>
                    <a:pt x="3" y="17"/>
                  </a:cubicBezTo>
                  <a:cubicBezTo>
                    <a:pt x="3" y="16"/>
                    <a:pt x="3" y="16"/>
                    <a:pt x="3" y="15"/>
                  </a:cubicBezTo>
                  <a:cubicBezTo>
                    <a:pt x="3" y="8"/>
                    <a:pt x="9" y="3"/>
                    <a:pt x="16" y="3"/>
                  </a:cubicBezTo>
                  <a:cubicBezTo>
                    <a:pt x="23" y="3"/>
                    <a:pt x="28" y="8"/>
                    <a:pt x="28" y="15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9" y="17"/>
                    <a:pt x="29" y="18"/>
                    <a:pt x="29" y="19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1"/>
                    <a:pt x="31" y="18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2" name="íşḷïḓê"/>
            <p:cNvSpPr/>
            <p:nvPr/>
          </p:nvSpPr>
          <p:spPr bwMode="auto">
            <a:xfrm>
              <a:off x="5444176" y="1308038"/>
              <a:ext cx="30635" cy="52693"/>
            </a:xfrm>
            <a:custGeom>
              <a:avLst/>
              <a:gdLst>
                <a:gd name="T0" fmla="*/ 0 w 7"/>
                <a:gd name="T1" fmla="*/ 2 h 12"/>
                <a:gd name="T2" fmla="*/ 0 w 7"/>
                <a:gd name="T3" fmla="*/ 3 h 12"/>
                <a:gd name="T4" fmla="*/ 0 w 7"/>
                <a:gd name="T5" fmla="*/ 7 h 12"/>
                <a:gd name="T6" fmla="*/ 0 w 7"/>
                <a:gd name="T7" fmla="*/ 8 h 12"/>
                <a:gd name="T8" fmla="*/ 5 w 7"/>
                <a:gd name="T9" fmla="*/ 12 h 12"/>
                <a:gd name="T10" fmla="*/ 7 w 7"/>
                <a:gd name="T11" fmla="*/ 12 h 12"/>
                <a:gd name="T12" fmla="*/ 7 w 7"/>
                <a:gd name="T13" fmla="*/ 0 h 12"/>
                <a:gd name="T14" fmla="*/ 5 w 7"/>
                <a:gd name="T15" fmla="*/ 0 h 12"/>
                <a:gd name="T16" fmla="*/ 0 w 7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2">
                  <a:moveTo>
                    <a:pt x="0" y="2"/>
                  </a:moveTo>
                  <a:cubicBezTo>
                    <a:pt x="0" y="2"/>
                    <a:pt x="0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5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3" name="íśļîdè"/>
            <p:cNvSpPr/>
            <p:nvPr/>
          </p:nvSpPr>
          <p:spPr bwMode="auto">
            <a:xfrm>
              <a:off x="5523828" y="1308038"/>
              <a:ext cx="30635" cy="52693"/>
            </a:xfrm>
            <a:custGeom>
              <a:avLst/>
              <a:gdLst>
                <a:gd name="T0" fmla="*/ 7 w 7"/>
                <a:gd name="T1" fmla="*/ 8 h 12"/>
                <a:gd name="T2" fmla="*/ 7 w 7"/>
                <a:gd name="T3" fmla="*/ 7 h 12"/>
                <a:gd name="T4" fmla="*/ 7 w 7"/>
                <a:gd name="T5" fmla="*/ 3 h 12"/>
                <a:gd name="T6" fmla="*/ 7 w 7"/>
                <a:gd name="T7" fmla="*/ 2 h 12"/>
                <a:gd name="T8" fmla="*/ 2 w 7"/>
                <a:gd name="T9" fmla="*/ 0 h 12"/>
                <a:gd name="T10" fmla="*/ 0 w 7"/>
                <a:gd name="T11" fmla="*/ 0 h 12"/>
                <a:gd name="T12" fmla="*/ 0 w 7"/>
                <a:gd name="T13" fmla="*/ 12 h 12"/>
                <a:gd name="T14" fmla="*/ 2 w 7"/>
                <a:gd name="T15" fmla="*/ 12 h 12"/>
                <a:gd name="T16" fmla="*/ 7 w 7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2">
                  <a:moveTo>
                    <a:pt x="7" y="8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5" y="12"/>
                    <a:pt x="7" y="10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4" name="işḻïḑè"/>
            <p:cNvSpPr/>
            <p:nvPr/>
          </p:nvSpPr>
          <p:spPr bwMode="auto">
            <a:xfrm>
              <a:off x="5987034" y="2883918"/>
              <a:ext cx="186263" cy="137246"/>
            </a:xfrm>
            <a:custGeom>
              <a:avLst/>
              <a:gdLst>
                <a:gd name="T0" fmla="*/ 28 w 42"/>
                <a:gd name="T1" fmla="*/ 31 h 31"/>
                <a:gd name="T2" fmla="*/ 42 w 42"/>
                <a:gd name="T3" fmla="*/ 31 h 31"/>
                <a:gd name="T4" fmla="*/ 42 w 42"/>
                <a:gd name="T5" fmla="*/ 0 h 31"/>
                <a:gd name="T6" fmla="*/ 28 w 42"/>
                <a:gd name="T7" fmla="*/ 0 h 31"/>
                <a:gd name="T8" fmla="*/ 28 w 42"/>
                <a:gd name="T9" fmla="*/ 13 h 31"/>
                <a:gd name="T10" fmla="*/ 38 w 42"/>
                <a:gd name="T11" fmla="*/ 27 h 31"/>
                <a:gd name="T12" fmla="*/ 28 w 42"/>
                <a:gd name="T13" fmla="*/ 27 h 31"/>
                <a:gd name="T14" fmla="*/ 28 w 42"/>
                <a:gd name="T15" fmla="*/ 31 h 31"/>
                <a:gd name="T16" fmla="*/ 19 w 42"/>
                <a:gd name="T17" fmla="*/ 31 h 31"/>
                <a:gd name="T18" fmla="*/ 28 w 42"/>
                <a:gd name="T19" fmla="*/ 31 h 31"/>
                <a:gd name="T20" fmla="*/ 28 w 42"/>
                <a:gd name="T21" fmla="*/ 27 h 31"/>
                <a:gd name="T22" fmla="*/ 22 w 42"/>
                <a:gd name="T23" fmla="*/ 27 h 31"/>
                <a:gd name="T24" fmla="*/ 21 w 42"/>
                <a:gd name="T25" fmla="*/ 26 h 31"/>
                <a:gd name="T26" fmla="*/ 19 w 42"/>
                <a:gd name="T27" fmla="*/ 23 h 31"/>
                <a:gd name="T28" fmla="*/ 19 w 42"/>
                <a:gd name="T29" fmla="*/ 25 h 31"/>
                <a:gd name="T30" fmla="*/ 20 w 42"/>
                <a:gd name="T31" fmla="*/ 27 h 31"/>
                <a:gd name="T32" fmla="*/ 19 w 42"/>
                <a:gd name="T33" fmla="*/ 27 h 31"/>
                <a:gd name="T34" fmla="*/ 19 w 42"/>
                <a:gd name="T35" fmla="*/ 31 h 31"/>
                <a:gd name="T36" fmla="*/ 28 w 42"/>
                <a:gd name="T37" fmla="*/ 0 h 31"/>
                <a:gd name="T38" fmla="*/ 19 w 42"/>
                <a:gd name="T39" fmla="*/ 0 h 31"/>
                <a:gd name="T40" fmla="*/ 19 w 42"/>
                <a:gd name="T41" fmla="*/ 20 h 31"/>
                <a:gd name="T42" fmla="*/ 26 w 42"/>
                <a:gd name="T43" fmla="*/ 10 h 31"/>
                <a:gd name="T44" fmla="*/ 26 w 42"/>
                <a:gd name="T45" fmla="*/ 10 h 31"/>
                <a:gd name="T46" fmla="*/ 28 w 42"/>
                <a:gd name="T47" fmla="*/ 13 h 31"/>
                <a:gd name="T48" fmla="*/ 28 w 42"/>
                <a:gd name="T49" fmla="*/ 0 h 31"/>
                <a:gd name="T50" fmla="*/ 12 w 42"/>
                <a:gd name="T51" fmla="*/ 31 h 31"/>
                <a:gd name="T52" fmla="*/ 19 w 42"/>
                <a:gd name="T53" fmla="*/ 31 h 31"/>
                <a:gd name="T54" fmla="*/ 19 w 42"/>
                <a:gd name="T55" fmla="*/ 27 h 31"/>
                <a:gd name="T56" fmla="*/ 14 w 42"/>
                <a:gd name="T57" fmla="*/ 27 h 31"/>
                <a:gd name="T58" fmla="*/ 12 w 42"/>
                <a:gd name="T59" fmla="*/ 27 h 31"/>
                <a:gd name="T60" fmla="*/ 12 w 42"/>
                <a:gd name="T61" fmla="*/ 31 h 31"/>
                <a:gd name="T62" fmla="*/ 19 w 42"/>
                <a:gd name="T63" fmla="*/ 0 h 31"/>
                <a:gd name="T64" fmla="*/ 12 w 42"/>
                <a:gd name="T65" fmla="*/ 0 h 31"/>
                <a:gd name="T66" fmla="*/ 12 w 42"/>
                <a:gd name="T67" fmla="*/ 6 h 31"/>
                <a:gd name="T68" fmla="*/ 13 w 42"/>
                <a:gd name="T69" fmla="*/ 8 h 31"/>
                <a:gd name="T70" fmla="*/ 12 w 42"/>
                <a:gd name="T71" fmla="*/ 10 h 31"/>
                <a:gd name="T72" fmla="*/ 12 w 42"/>
                <a:gd name="T73" fmla="*/ 16 h 31"/>
                <a:gd name="T74" fmla="*/ 12 w 42"/>
                <a:gd name="T75" fmla="*/ 16 h 31"/>
                <a:gd name="T76" fmla="*/ 17 w 42"/>
                <a:gd name="T77" fmla="*/ 23 h 31"/>
                <a:gd name="T78" fmla="*/ 19 w 42"/>
                <a:gd name="T79" fmla="*/ 25 h 31"/>
                <a:gd name="T80" fmla="*/ 19 w 42"/>
                <a:gd name="T81" fmla="*/ 23 h 31"/>
                <a:gd name="T82" fmla="*/ 18 w 42"/>
                <a:gd name="T83" fmla="*/ 22 h 31"/>
                <a:gd name="T84" fmla="*/ 19 w 42"/>
                <a:gd name="T85" fmla="*/ 20 h 31"/>
                <a:gd name="T86" fmla="*/ 19 w 42"/>
                <a:gd name="T87" fmla="*/ 0 h 31"/>
                <a:gd name="T88" fmla="*/ 0 w 42"/>
                <a:gd name="T89" fmla="*/ 31 h 31"/>
                <a:gd name="T90" fmla="*/ 12 w 42"/>
                <a:gd name="T91" fmla="*/ 31 h 31"/>
                <a:gd name="T92" fmla="*/ 12 w 42"/>
                <a:gd name="T93" fmla="*/ 27 h 31"/>
                <a:gd name="T94" fmla="*/ 4 w 42"/>
                <a:gd name="T95" fmla="*/ 27 h 31"/>
                <a:gd name="T96" fmla="*/ 4 w 42"/>
                <a:gd name="T97" fmla="*/ 27 h 31"/>
                <a:gd name="T98" fmla="*/ 12 w 42"/>
                <a:gd name="T99" fmla="*/ 16 h 31"/>
                <a:gd name="T100" fmla="*/ 12 w 42"/>
                <a:gd name="T101" fmla="*/ 10 h 31"/>
                <a:gd name="T102" fmla="*/ 10 w 42"/>
                <a:gd name="T103" fmla="*/ 11 h 31"/>
                <a:gd name="T104" fmla="*/ 6 w 42"/>
                <a:gd name="T105" fmla="*/ 8 h 31"/>
                <a:gd name="T106" fmla="*/ 10 w 42"/>
                <a:gd name="T107" fmla="*/ 4 h 31"/>
                <a:gd name="T108" fmla="*/ 10 w 42"/>
                <a:gd name="T109" fmla="*/ 4 h 31"/>
                <a:gd name="T110" fmla="*/ 12 w 42"/>
                <a:gd name="T111" fmla="*/ 6 h 31"/>
                <a:gd name="T112" fmla="*/ 12 w 42"/>
                <a:gd name="T113" fmla="*/ 0 h 31"/>
                <a:gd name="T114" fmla="*/ 0 w 42"/>
                <a:gd name="T115" fmla="*/ 0 h 31"/>
                <a:gd name="T116" fmla="*/ 0 w 42"/>
                <a:gd name="T1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" h="31">
                  <a:moveTo>
                    <a:pt x="28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27"/>
                    <a:pt x="28" y="27"/>
                    <a:pt x="28" y="27"/>
                  </a:cubicBezTo>
                  <a:lnTo>
                    <a:pt x="28" y="31"/>
                  </a:lnTo>
                  <a:close/>
                  <a:moveTo>
                    <a:pt x="19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1"/>
                    <a:pt x="19" y="31"/>
                    <a:pt x="19" y="31"/>
                  </a:cubicBezTo>
                  <a:close/>
                  <a:moveTo>
                    <a:pt x="2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8" y="0"/>
                  </a:lnTo>
                  <a:close/>
                  <a:moveTo>
                    <a:pt x="12" y="31"/>
                  </a:moveTo>
                  <a:cubicBezTo>
                    <a:pt x="19" y="31"/>
                    <a:pt x="19" y="31"/>
                    <a:pt x="19" y="31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31"/>
                    <a:pt x="12" y="31"/>
                    <a:pt x="12" y="31"/>
                  </a:cubicBezTo>
                  <a:close/>
                  <a:moveTo>
                    <a:pt x="1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7"/>
                    <a:pt x="13" y="8"/>
                  </a:cubicBezTo>
                  <a:cubicBezTo>
                    <a:pt x="13" y="8"/>
                    <a:pt x="13" y="9"/>
                    <a:pt x="12" y="10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0"/>
                    <a:pt x="19" y="20"/>
                    <a:pt x="19" y="20"/>
                  </a:cubicBezTo>
                  <a:lnTo>
                    <a:pt x="19" y="0"/>
                  </a:lnTo>
                  <a:close/>
                  <a:moveTo>
                    <a:pt x="0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8" y="11"/>
                    <a:pt x="6" y="9"/>
                    <a:pt x="6" y="8"/>
                  </a:cubicBezTo>
                  <a:cubicBezTo>
                    <a:pt x="6" y="6"/>
                    <a:pt x="8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  <p:sp>
          <p:nvSpPr>
            <p:cNvPr id="115" name="işlîďé"/>
            <p:cNvSpPr/>
            <p:nvPr/>
          </p:nvSpPr>
          <p:spPr bwMode="auto">
            <a:xfrm>
              <a:off x="5766459" y="1895010"/>
              <a:ext cx="93131" cy="115189"/>
            </a:xfrm>
            <a:custGeom>
              <a:avLst/>
              <a:gdLst>
                <a:gd name="T0" fmla="*/ 3 w 21"/>
                <a:gd name="T1" fmla="*/ 23 h 26"/>
                <a:gd name="T2" fmla="*/ 3 w 21"/>
                <a:gd name="T3" fmla="*/ 22 h 26"/>
                <a:gd name="T4" fmla="*/ 3 w 21"/>
                <a:gd name="T5" fmla="*/ 22 h 26"/>
                <a:gd name="T6" fmla="*/ 3 w 21"/>
                <a:gd name="T7" fmla="*/ 6 h 26"/>
                <a:gd name="T8" fmla="*/ 18 w 21"/>
                <a:gd name="T9" fmla="*/ 6 h 26"/>
                <a:gd name="T10" fmla="*/ 18 w 21"/>
                <a:gd name="T11" fmla="*/ 17 h 26"/>
                <a:gd name="T12" fmla="*/ 17 w 21"/>
                <a:gd name="T13" fmla="*/ 17 h 26"/>
                <a:gd name="T14" fmla="*/ 12 w 21"/>
                <a:gd name="T15" fmla="*/ 22 h 26"/>
                <a:gd name="T16" fmla="*/ 17 w 21"/>
                <a:gd name="T17" fmla="*/ 26 h 26"/>
                <a:gd name="T18" fmla="*/ 21 w 21"/>
                <a:gd name="T19" fmla="*/ 22 h 26"/>
                <a:gd name="T20" fmla="*/ 21 w 21"/>
                <a:gd name="T21" fmla="*/ 22 h 26"/>
                <a:gd name="T22" fmla="*/ 21 w 21"/>
                <a:gd name="T23" fmla="*/ 22 h 26"/>
                <a:gd name="T24" fmla="*/ 21 w 21"/>
                <a:gd name="T25" fmla="*/ 6 h 26"/>
                <a:gd name="T26" fmla="*/ 21 w 21"/>
                <a:gd name="T27" fmla="*/ 0 h 26"/>
                <a:gd name="T28" fmla="*/ 18 w 21"/>
                <a:gd name="T29" fmla="*/ 0 h 26"/>
                <a:gd name="T30" fmla="*/ 3 w 21"/>
                <a:gd name="T31" fmla="*/ 0 h 26"/>
                <a:gd name="T32" fmla="*/ 0 w 21"/>
                <a:gd name="T33" fmla="*/ 0 h 26"/>
                <a:gd name="T34" fmla="*/ 0 w 21"/>
                <a:gd name="T35" fmla="*/ 6 h 26"/>
                <a:gd name="T36" fmla="*/ 0 w 21"/>
                <a:gd name="T37" fmla="*/ 17 h 26"/>
                <a:gd name="T38" fmla="*/ 0 w 21"/>
                <a:gd name="T39" fmla="*/ 17 h 26"/>
                <a:gd name="T40" fmla="*/ 3 w 21"/>
                <a:gd name="T41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26"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4" y="17"/>
                    <a:pt x="12" y="19"/>
                    <a:pt x="12" y="22"/>
                  </a:cubicBezTo>
                  <a:cubicBezTo>
                    <a:pt x="12" y="24"/>
                    <a:pt x="14" y="26"/>
                    <a:pt x="17" y="26"/>
                  </a:cubicBezTo>
                  <a:cubicBezTo>
                    <a:pt x="19" y="26"/>
                    <a:pt x="21" y="24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2" y="21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latin typeface="Source Han Sans K Medium" panose="020B0600000000000000" pitchFamily="34" charset="-128"/>
                <a:ea typeface="Source Han Sans K Medium" panose="020B0600000000000000" pitchFamily="34" charset="-128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783" y="4946983"/>
            <a:ext cx="1609483" cy="1914310"/>
          </a:xfrm>
          <a:prstGeom prst="rect">
            <a:avLst/>
          </a:prstGeom>
        </p:spPr>
      </p:pic>
      <p:sp>
        <p:nvSpPr>
          <p:cNvPr id="2" name="íŝ1îḓê"/>
          <p:cNvSpPr txBox="1"/>
          <p:nvPr/>
        </p:nvSpPr>
        <p:spPr>
          <a:xfrm>
            <a:off x="3881755" y="4084955"/>
            <a:ext cx="5119370" cy="1055370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p>
            <a:pPr>
              <a:spcBef>
                <a:spcPct val="0"/>
              </a:spcBef>
            </a:pPr>
            <a:endParaRPr lang="zh-CN" altLang="en-US" sz="2200" spc="5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77920" y="1573530"/>
            <a:ext cx="4519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游戏背景移动假象  角色移动假象</a:t>
            </a:r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碰撞</a:t>
            </a:r>
            <a:r>
              <a:rPr lang="zh-CN" altLang="en-US"/>
              <a:t>检测</a:t>
            </a:r>
            <a:endParaRPr lang="en-US" altLang="zh-CN"/>
          </a:p>
          <a:p>
            <a:r>
              <a:rPr lang="zh-CN" altLang="en-US"/>
              <a:t>音效插入</a:t>
            </a:r>
            <a:endParaRPr lang="zh-CN" altLang="en-US"/>
          </a:p>
          <a:p>
            <a:r>
              <a:rPr lang="zh-CN" altLang="en-US"/>
              <a:t>暂停</a:t>
            </a:r>
            <a:r>
              <a:rPr lang="en-US" altLang="zh-CN"/>
              <a:t>-</a:t>
            </a:r>
            <a:r>
              <a:rPr lang="zh-CN" altLang="en-US"/>
              <a:t>继续</a:t>
            </a:r>
            <a:endParaRPr lang="en-US" altLang="zh-CN"/>
          </a:p>
          <a:p>
            <a:r>
              <a:rPr lang="zh-CN" altLang="en-US"/>
              <a:t>两种游戏模式</a:t>
            </a:r>
            <a:endParaRPr lang="zh-CN" altLang="en-US"/>
          </a:p>
          <a:p>
            <a:r>
              <a:rPr lang="zh-CN" altLang="en-US">
                <a:sym typeface="+mn-ea"/>
              </a:rPr>
              <a:t>人物各项操作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73170" y="4210050"/>
            <a:ext cx="4519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</a:t>
            </a:r>
            <a:r>
              <a:rPr lang="zh-CN" altLang="en-US"/>
              <a:t>主题切换</a:t>
            </a:r>
            <a:endParaRPr lang="en-US" altLang="zh-CN"/>
          </a:p>
          <a:p>
            <a:r>
              <a:rPr lang="zh-CN" altLang="en-US"/>
              <a:t>设置</a:t>
            </a:r>
            <a:r>
              <a:rPr lang="zh-CN" altLang="en-US"/>
              <a:t>故事线</a:t>
            </a:r>
            <a:endParaRPr lang="zh-CN" altLang="en-US"/>
          </a:p>
        </p:txBody>
      </p:sp>
    </p:spTree>
  </p:cSld>
  <p:clrMapOvr>
    <a:masterClrMapping/>
  </p:clrMapOvr>
  <p:transition spd="slow" advClick="0" advTm="2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25991" y="2271620"/>
            <a:ext cx="56692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spc="2000" dirty="0">
                <a:solidFill>
                  <a:schemeClr val="tx1">
                    <a:lumMod val="95000"/>
                    <a:lumOff val="5000"/>
                  </a:schemeClr>
                </a:solidFill>
                <a:latin typeface="汉仪国强行书W" panose="00020600040101010101" charset="-122"/>
                <a:ea typeface="汉仪国强行书W" panose="00020600040101010101" charset="-122"/>
              </a:rPr>
              <a:t>谢谢观赏</a:t>
            </a:r>
            <a:endParaRPr lang="zh-CN" altLang="en-US" sz="8000" spc="2000" dirty="0">
              <a:solidFill>
                <a:schemeClr val="tx1">
                  <a:lumMod val="95000"/>
                  <a:lumOff val="5000"/>
                </a:schemeClr>
              </a:solidFill>
              <a:latin typeface="汉仪国强行书W" panose="00020600040101010101" charset="-122"/>
              <a:ea typeface="汉仪国强行书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6615" y="3763955"/>
            <a:ext cx="36217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000" spc="15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rPr>
              <a:t>THANKS</a:t>
            </a:r>
            <a:endParaRPr lang="zh-CN" altLang="en-US" sz="3000" spc="1500" dirty="0">
              <a:solidFill>
                <a:schemeClr val="tx1">
                  <a:lumMod val="95000"/>
                  <a:lumOff val="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  <p:sp>
        <p:nvSpPr>
          <p:cNvPr id="13" name="ïṩlíḋê"/>
          <p:cNvSpPr/>
          <p:nvPr/>
        </p:nvSpPr>
        <p:spPr bwMode="auto">
          <a:xfrm>
            <a:off x="5456555" y="5361305"/>
            <a:ext cx="3838575" cy="3683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第五组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:  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夏溪  姜其祎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charset="-122"/>
              <a:ea typeface="方正姚体" panose="02010601030101010101" charset="-122"/>
              <a:cs typeface="方正姚体" panose="02010601030101010101" charset="-122"/>
            </a:endParaRPr>
          </a:p>
        </p:txBody>
      </p:sp>
      <p:sp>
        <p:nvSpPr>
          <p:cNvPr id="16" name="ïṩlíḋê"/>
          <p:cNvSpPr/>
          <p:nvPr/>
        </p:nvSpPr>
        <p:spPr bwMode="auto">
          <a:xfrm>
            <a:off x="9456231" y="6204368"/>
            <a:ext cx="1691270" cy="36851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altLang="zh-CN" sz="11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rPr>
              <a:t>20</a:t>
            </a:r>
            <a:r>
              <a:rPr lang="en-US" sz="1100" spc="4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K Medium" panose="020B0600000000000000" pitchFamily="34" charset="-128"/>
                <a:ea typeface="Source Han Sans K Medium" panose="020B0600000000000000" pitchFamily="34" charset="-128"/>
              </a:rPr>
              <a:t>21.5.26</a:t>
            </a:r>
            <a:endParaRPr lang="en-US" sz="1100" spc="400" dirty="0">
              <a:solidFill>
                <a:schemeClr val="tx1">
                  <a:lumMod val="85000"/>
                  <a:lumOff val="15000"/>
                </a:schemeClr>
              </a:solidFill>
              <a:latin typeface="Source Han Sans K Medium" panose="020B0600000000000000" pitchFamily="34" charset="-128"/>
              <a:ea typeface="Source Han Sans K Medium" panose="020B0600000000000000" pitchFamily="34" charset="-128"/>
            </a:endParaRPr>
          </a:p>
        </p:txBody>
      </p:sp>
    </p:spTree>
  </p:cSld>
  <p:clrMapOvr>
    <a:masterClrMapping/>
  </p:clrMapOvr>
  <p:transition spd="slow" advClick="0" advTm="2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 bldLvl="0" animBg="1"/>
      <p:bldP spid="16" grpId="0"/>
    </p:bldLst>
  </p:timing>
</p:sld>
</file>

<file path=ppt/tags/tag1.xml><?xml version="1.0" encoding="utf-8"?>
<p:tagLst xmlns:p="http://schemas.openxmlformats.org/presentationml/2006/main">
  <p:tag name="MH" val="20190919095803"/>
  <p:tag name="MH_LIBRARY" val="GRAPHIC"/>
  <p:tag name="MH_ORDER" val="TextBox 9"/>
</p:tagLst>
</file>

<file path=ppt/tags/tag2.xml><?xml version="1.0" encoding="utf-8"?>
<p:tagLst xmlns:p="http://schemas.openxmlformats.org/presentationml/2006/main">
  <p:tag name="ISPRING_PRESENTATION_TITLE" val="演示文稿"/>
  <p:tag name="MH_CONTENTSID" val="28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WPS 演示</Application>
  <PresentationFormat>宽屏</PresentationFormat>
  <Paragraphs>52</Paragraphs>
  <Slides>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20" baseType="lpstr">
      <vt:lpstr>Arial</vt:lpstr>
      <vt:lpstr>宋体</vt:lpstr>
      <vt:lpstr>Wingdings</vt:lpstr>
      <vt:lpstr>方正舒体</vt:lpstr>
      <vt:lpstr>方正姚体</vt:lpstr>
      <vt:lpstr>Calibri</vt:lpstr>
      <vt:lpstr>Times New Roman</vt:lpstr>
      <vt:lpstr>Source Han Sans K Medium</vt:lpstr>
      <vt:lpstr>MS UI Gothic</vt:lpstr>
      <vt:lpstr>华文中宋</vt:lpstr>
      <vt:lpstr>汉仪国强行书W</vt:lpstr>
      <vt:lpstr>微软雅黑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</dc:title>
  <dc:creator>Administrator</dc:creator>
  <cp:lastModifiedBy>不要烦我 谢谢 让我静静</cp:lastModifiedBy>
  <cp:revision>1038</cp:revision>
  <dcterms:created xsi:type="dcterms:W3CDTF">2019-03-03T01:01:00Z</dcterms:created>
  <dcterms:modified xsi:type="dcterms:W3CDTF">2021-05-26T01:20:35Z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KSOSaveFontToCloudKey">
    <vt:lpwstr>1048626590_btnclosed</vt:lpwstr>
  </property>
</Properties>
</file>